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6" r:id="rId3"/>
    <p:sldId id="262" r:id="rId4"/>
    <p:sldId id="258" r:id="rId5"/>
    <p:sldId id="283" r:id="rId6"/>
    <p:sldId id="284" r:id="rId7"/>
    <p:sldId id="281" r:id="rId8"/>
    <p:sldId id="282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75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64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C95BAD58-B593-4BB5-9D35-068F481093CA}"/>
    <pc:docChg chg="custSel modSld">
      <pc:chgData name="Danny Young" userId="cb0f4ce2-eb4f-479e-8e8f-3beb257e632f" providerId="ADAL" clId="{C95BAD58-B593-4BB5-9D35-068F481093CA}" dt="2018-10-24T17:24:02.302" v="35" actId="20577"/>
      <pc:docMkLst>
        <pc:docMk/>
      </pc:docMkLst>
      <pc:sldChg chg="modSp">
        <pc:chgData name="Danny Young" userId="cb0f4ce2-eb4f-479e-8e8f-3beb257e632f" providerId="ADAL" clId="{C95BAD58-B593-4BB5-9D35-068F481093CA}" dt="2018-10-24T17:24:02.302" v="35" actId="20577"/>
        <pc:sldMkLst>
          <pc:docMk/>
          <pc:sldMk cId="1544816061" sldId="256"/>
        </pc:sldMkLst>
        <pc:spChg chg="mod">
          <ac:chgData name="Danny Young" userId="cb0f4ce2-eb4f-479e-8e8f-3beb257e632f" providerId="ADAL" clId="{C95BAD58-B593-4BB5-9D35-068F481093CA}" dt="2018-10-24T17:24:02.302" v="35" actId="20577"/>
          <ac:spMkLst>
            <pc:docMk/>
            <pc:sldMk cId="1544816061" sldId="256"/>
            <ac:spMk id="2" creationId="{00000000-0000-0000-0000-000000000000}"/>
          </ac:spMkLst>
        </pc:spChg>
        <pc:spChg chg="mod">
          <ac:chgData name="Danny Young" userId="cb0f4ce2-eb4f-479e-8e8f-3beb257e632f" providerId="ADAL" clId="{C95BAD58-B593-4BB5-9D35-068F481093CA}" dt="2018-10-24T17:23:27.260" v="34" actId="20577"/>
          <ac:spMkLst>
            <pc:docMk/>
            <pc:sldMk cId="1544816061" sldId="256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wmf"/><Relationship Id="rId13" Type="http://schemas.openxmlformats.org/officeDocument/2006/relationships/image" Target="../media/image117.wmf"/><Relationship Id="rId18" Type="http://schemas.openxmlformats.org/officeDocument/2006/relationships/image" Target="../media/image122.wmf"/><Relationship Id="rId3" Type="http://schemas.openxmlformats.org/officeDocument/2006/relationships/image" Target="../media/image107.wmf"/><Relationship Id="rId7" Type="http://schemas.openxmlformats.org/officeDocument/2006/relationships/image" Target="../media/image111.wmf"/><Relationship Id="rId12" Type="http://schemas.openxmlformats.org/officeDocument/2006/relationships/image" Target="../media/image116.wmf"/><Relationship Id="rId17" Type="http://schemas.openxmlformats.org/officeDocument/2006/relationships/image" Target="../media/image121.wmf"/><Relationship Id="rId2" Type="http://schemas.openxmlformats.org/officeDocument/2006/relationships/image" Target="../media/image106.wmf"/><Relationship Id="rId16" Type="http://schemas.openxmlformats.org/officeDocument/2006/relationships/image" Target="../media/image120.wmf"/><Relationship Id="rId20" Type="http://schemas.openxmlformats.org/officeDocument/2006/relationships/image" Target="../media/image124.wmf"/><Relationship Id="rId1" Type="http://schemas.openxmlformats.org/officeDocument/2006/relationships/image" Target="../media/image105.wmf"/><Relationship Id="rId6" Type="http://schemas.openxmlformats.org/officeDocument/2006/relationships/image" Target="../media/image110.wmf"/><Relationship Id="rId11" Type="http://schemas.openxmlformats.org/officeDocument/2006/relationships/image" Target="../media/image115.wmf"/><Relationship Id="rId5" Type="http://schemas.openxmlformats.org/officeDocument/2006/relationships/image" Target="../media/image109.wmf"/><Relationship Id="rId15" Type="http://schemas.openxmlformats.org/officeDocument/2006/relationships/image" Target="../media/image119.wmf"/><Relationship Id="rId10" Type="http://schemas.openxmlformats.org/officeDocument/2006/relationships/image" Target="../media/image114.wmf"/><Relationship Id="rId19" Type="http://schemas.openxmlformats.org/officeDocument/2006/relationships/image" Target="../media/image123.wmf"/><Relationship Id="rId4" Type="http://schemas.openxmlformats.org/officeDocument/2006/relationships/image" Target="../media/image108.wmf"/><Relationship Id="rId9" Type="http://schemas.openxmlformats.org/officeDocument/2006/relationships/image" Target="../media/image113.wmf"/><Relationship Id="rId14" Type="http://schemas.openxmlformats.org/officeDocument/2006/relationships/image" Target="../media/image1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2" Type="http://schemas.openxmlformats.org/officeDocument/2006/relationships/image" Target="../media/image114.wmf"/><Relationship Id="rId1" Type="http://schemas.openxmlformats.org/officeDocument/2006/relationships/image" Target="../media/image105.wmf"/><Relationship Id="rId6" Type="http://schemas.openxmlformats.org/officeDocument/2006/relationships/image" Target="../media/image128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5" Type="http://schemas.openxmlformats.org/officeDocument/2006/relationships/image" Target="../media/image134.wmf"/><Relationship Id="rId4" Type="http://schemas.openxmlformats.org/officeDocument/2006/relationships/image" Target="../media/image13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13" Type="http://schemas.openxmlformats.org/officeDocument/2006/relationships/image" Target="../media/image147.wmf"/><Relationship Id="rId3" Type="http://schemas.openxmlformats.org/officeDocument/2006/relationships/image" Target="../media/image137.wmf"/><Relationship Id="rId7" Type="http://schemas.openxmlformats.org/officeDocument/2006/relationships/image" Target="../media/image141.wmf"/><Relationship Id="rId12" Type="http://schemas.openxmlformats.org/officeDocument/2006/relationships/image" Target="../media/image146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11" Type="http://schemas.openxmlformats.org/officeDocument/2006/relationships/image" Target="../media/image145.wmf"/><Relationship Id="rId5" Type="http://schemas.openxmlformats.org/officeDocument/2006/relationships/image" Target="../media/image139.wmf"/><Relationship Id="rId15" Type="http://schemas.openxmlformats.org/officeDocument/2006/relationships/image" Target="../media/image149.wmf"/><Relationship Id="rId10" Type="http://schemas.openxmlformats.org/officeDocument/2006/relationships/image" Target="../media/image144.wmf"/><Relationship Id="rId4" Type="http://schemas.openxmlformats.org/officeDocument/2006/relationships/image" Target="../media/image138.wmf"/><Relationship Id="rId9" Type="http://schemas.openxmlformats.org/officeDocument/2006/relationships/image" Target="../media/image143.wmf"/><Relationship Id="rId14" Type="http://schemas.openxmlformats.org/officeDocument/2006/relationships/image" Target="../media/image14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wmf"/><Relationship Id="rId13" Type="http://schemas.openxmlformats.org/officeDocument/2006/relationships/image" Target="../media/image162.wmf"/><Relationship Id="rId3" Type="http://schemas.openxmlformats.org/officeDocument/2006/relationships/image" Target="../media/image152.wmf"/><Relationship Id="rId7" Type="http://schemas.openxmlformats.org/officeDocument/2006/relationships/image" Target="../media/image156.wmf"/><Relationship Id="rId12" Type="http://schemas.openxmlformats.org/officeDocument/2006/relationships/image" Target="../media/image161.wmf"/><Relationship Id="rId2" Type="http://schemas.openxmlformats.org/officeDocument/2006/relationships/image" Target="../media/image151.wmf"/><Relationship Id="rId16" Type="http://schemas.openxmlformats.org/officeDocument/2006/relationships/image" Target="../media/image165.wmf"/><Relationship Id="rId1" Type="http://schemas.openxmlformats.org/officeDocument/2006/relationships/image" Target="../media/image150.wmf"/><Relationship Id="rId6" Type="http://schemas.openxmlformats.org/officeDocument/2006/relationships/image" Target="../media/image155.wmf"/><Relationship Id="rId11" Type="http://schemas.openxmlformats.org/officeDocument/2006/relationships/image" Target="../media/image160.wmf"/><Relationship Id="rId5" Type="http://schemas.openxmlformats.org/officeDocument/2006/relationships/image" Target="../media/image154.wmf"/><Relationship Id="rId15" Type="http://schemas.openxmlformats.org/officeDocument/2006/relationships/image" Target="../media/image164.wmf"/><Relationship Id="rId10" Type="http://schemas.openxmlformats.org/officeDocument/2006/relationships/image" Target="../media/image159.wmf"/><Relationship Id="rId4" Type="http://schemas.openxmlformats.org/officeDocument/2006/relationships/image" Target="../media/image153.wmf"/><Relationship Id="rId9" Type="http://schemas.openxmlformats.org/officeDocument/2006/relationships/image" Target="../media/image158.wmf"/><Relationship Id="rId14" Type="http://schemas.openxmlformats.org/officeDocument/2006/relationships/image" Target="../media/image163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wmf"/><Relationship Id="rId13" Type="http://schemas.openxmlformats.org/officeDocument/2006/relationships/image" Target="../media/image178.wmf"/><Relationship Id="rId18" Type="http://schemas.openxmlformats.org/officeDocument/2006/relationships/image" Target="../media/image183.wmf"/><Relationship Id="rId3" Type="http://schemas.openxmlformats.org/officeDocument/2006/relationships/image" Target="../media/image168.wmf"/><Relationship Id="rId21" Type="http://schemas.openxmlformats.org/officeDocument/2006/relationships/image" Target="../media/image186.wmf"/><Relationship Id="rId7" Type="http://schemas.openxmlformats.org/officeDocument/2006/relationships/image" Target="../media/image172.wmf"/><Relationship Id="rId12" Type="http://schemas.openxmlformats.org/officeDocument/2006/relationships/image" Target="../media/image177.wmf"/><Relationship Id="rId17" Type="http://schemas.openxmlformats.org/officeDocument/2006/relationships/image" Target="../media/image182.wmf"/><Relationship Id="rId2" Type="http://schemas.openxmlformats.org/officeDocument/2006/relationships/image" Target="../media/image167.wmf"/><Relationship Id="rId16" Type="http://schemas.openxmlformats.org/officeDocument/2006/relationships/image" Target="../media/image181.wmf"/><Relationship Id="rId20" Type="http://schemas.openxmlformats.org/officeDocument/2006/relationships/image" Target="../media/image185.wmf"/><Relationship Id="rId1" Type="http://schemas.openxmlformats.org/officeDocument/2006/relationships/image" Target="../media/image166.wmf"/><Relationship Id="rId6" Type="http://schemas.openxmlformats.org/officeDocument/2006/relationships/image" Target="../media/image171.wmf"/><Relationship Id="rId11" Type="http://schemas.openxmlformats.org/officeDocument/2006/relationships/image" Target="../media/image176.wmf"/><Relationship Id="rId5" Type="http://schemas.openxmlformats.org/officeDocument/2006/relationships/image" Target="../media/image170.wmf"/><Relationship Id="rId15" Type="http://schemas.openxmlformats.org/officeDocument/2006/relationships/image" Target="../media/image180.wmf"/><Relationship Id="rId10" Type="http://schemas.openxmlformats.org/officeDocument/2006/relationships/image" Target="../media/image175.wmf"/><Relationship Id="rId19" Type="http://schemas.openxmlformats.org/officeDocument/2006/relationships/image" Target="../media/image184.wmf"/><Relationship Id="rId4" Type="http://schemas.openxmlformats.org/officeDocument/2006/relationships/image" Target="../media/image169.wmf"/><Relationship Id="rId9" Type="http://schemas.openxmlformats.org/officeDocument/2006/relationships/image" Target="../media/image174.wmf"/><Relationship Id="rId14" Type="http://schemas.openxmlformats.org/officeDocument/2006/relationships/image" Target="../media/image179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4.wmf"/><Relationship Id="rId3" Type="http://schemas.openxmlformats.org/officeDocument/2006/relationships/image" Target="../media/image189.wmf"/><Relationship Id="rId7" Type="http://schemas.openxmlformats.org/officeDocument/2006/relationships/image" Target="../media/image193.wmf"/><Relationship Id="rId2" Type="http://schemas.openxmlformats.org/officeDocument/2006/relationships/image" Target="../media/image188.wmf"/><Relationship Id="rId1" Type="http://schemas.openxmlformats.org/officeDocument/2006/relationships/image" Target="../media/image187.wmf"/><Relationship Id="rId6" Type="http://schemas.openxmlformats.org/officeDocument/2006/relationships/image" Target="../media/image192.wmf"/><Relationship Id="rId11" Type="http://schemas.openxmlformats.org/officeDocument/2006/relationships/image" Target="../media/image197.wmf"/><Relationship Id="rId5" Type="http://schemas.openxmlformats.org/officeDocument/2006/relationships/image" Target="../media/image191.wmf"/><Relationship Id="rId10" Type="http://schemas.openxmlformats.org/officeDocument/2006/relationships/image" Target="../media/image196.wmf"/><Relationship Id="rId4" Type="http://schemas.openxmlformats.org/officeDocument/2006/relationships/image" Target="../media/image190.wmf"/><Relationship Id="rId9" Type="http://schemas.openxmlformats.org/officeDocument/2006/relationships/image" Target="../media/image19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wmf"/><Relationship Id="rId13" Type="http://schemas.openxmlformats.org/officeDocument/2006/relationships/image" Target="../media/image210.wmf"/><Relationship Id="rId18" Type="http://schemas.openxmlformats.org/officeDocument/2006/relationships/image" Target="../media/image215.wmf"/><Relationship Id="rId3" Type="http://schemas.openxmlformats.org/officeDocument/2006/relationships/image" Target="../media/image200.wmf"/><Relationship Id="rId21" Type="http://schemas.openxmlformats.org/officeDocument/2006/relationships/image" Target="../media/image218.wmf"/><Relationship Id="rId7" Type="http://schemas.openxmlformats.org/officeDocument/2006/relationships/image" Target="../media/image204.wmf"/><Relationship Id="rId12" Type="http://schemas.openxmlformats.org/officeDocument/2006/relationships/image" Target="../media/image209.wmf"/><Relationship Id="rId17" Type="http://schemas.openxmlformats.org/officeDocument/2006/relationships/image" Target="../media/image214.wmf"/><Relationship Id="rId2" Type="http://schemas.openxmlformats.org/officeDocument/2006/relationships/image" Target="../media/image199.wmf"/><Relationship Id="rId16" Type="http://schemas.openxmlformats.org/officeDocument/2006/relationships/image" Target="../media/image213.wmf"/><Relationship Id="rId20" Type="http://schemas.openxmlformats.org/officeDocument/2006/relationships/image" Target="../media/image217.wmf"/><Relationship Id="rId1" Type="http://schemas.openxmlformats.org/officeDocument/2006/relationships/image" Target="../media/image198.wmf"/><Relationship Id="rId6" Type="http://schemas.openxmlformats.org/officeDocument/2006/relationships/image" Target="../media/image203.wmf"/><Relationship Id="rId11" Type="http://schemas.openxmlformats.org/officeDocument/2006/relationships/image" Target="../media/image208.wmf"/><Relationship Id="rId5" Type="http://schemas.openxmlformats.org/officeDocument/2006/relationships/image" Target="../media/image202.wmf"/><Relationship Id="rId15" Type="http://schemas.openxmlformats.org/officeDocument/2006/relationships/image" Target="../media/image212.wmf"/><Relationship Id="rId23" Type="http://schemas.openxmlformats.org/officeDocument/2006/relationships/image" Target="../media/image220.wmf"/><Relationship Id="rId10" Type="http://schemas.openxmlformats.org/officeDocument/2006/relationships/image" Target="../media/image207.wmf"/><Relationship Id="rId19" Type="http://schemas.openxmlformats.org/officeDocument/2006/relationships/image" Target="../media/image216.wmf"/><Relationship Id="rId4" Type="http://schemas.openxmlformats.org/officeDocument/2006/relationships/image" Target="../media/image201.wmf"/><Relationship Id="rId9" Type="http://schemas.openxmlformats.org/officeDocument/2006/relationships/image" Target="../media/image206.wmf"/><Relationship Id="rId14" Type="http://schemas.openxmlformats.org/officeDocument/2006/relationships/image" Target="../media/image211.wmf"/><Relationship Id="rId22" Type="http://schemas.openxmlformats.org/officeDocument/2006/relationships/image" Target="../media/image2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9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5" Type="http://schemas.openxmlformats.org/officeDocument/2006/relationships/image" Target="../media/image7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Relationship Id="rId14" Type="http://schemas.openxmlformats.org/officeDocument/2006/relationships/image" Target="../media/image7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12" Type="http://schemas.openxmlformats.org/officeDocument/2006/relationships/image" Target="../media/image71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11" Type="http://schemas.openxmlformats.org/officeDocument/2006/relationships/image" Target="../media/image70.wmf"/><Relationship Id="rId5" Type="http://schemas.openxmlformats.org/officeDocument/2006/relationships/image" Target="../media/image76.wmf"/><Relationship Id="rId10" Type="http://schemas.openxmlformats.org/officeDocument/2006/relationships/image" Target="../media/image69.wmf"/><Relationship Id="rId4" Type="http://schemas.openxmlformats.org/officeDocument/2006/relationships/image" Target="../media/image75.wmf"/><Relationship Id="rId9" Type="http://schemas.openxmlformats.org/officeDocument/2006/relationships/image" Target="../media/image6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101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2" Type="http://schemas.openxmlformats.org/officeDocument/2006/relationships/image" Target="../media/image90.wmf"/><Relationship Id="rId16" Type="http://schemas.openxmlformats.org/officeDocument/2006/relationships/image" Target="../media/image104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5" Type="http://schemas.openxmlformats.org/officeDocument/2006/relationships/image" Target="../media/image103.wmf"/><Relationship Id="rId10" Type="http://schemas.openxmlformats.org/officeDocument/2006/relationships/image" Target="../media/image98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Relationship Id="rId14" Type="http://schemas.openxmlformats.org/officeDocument/2006/relationships/image" Target="../media/image10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16A07-0BC0-4B2E-B381-7F0138B976BD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D4109-B763-4961-92AA-464079F7ED9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711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1077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6231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0113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2288FA-48A9-4CF5-905A-D4F389E9C80E}" type="slidenum">
              <a:rPr lang="en-CA"/>
              <a:pPr eaLnBrk="1" hangingPunct="1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8275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2105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815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1295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9205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500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61221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818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8317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3019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5AB714-E85C-4868-BD99-FE5D816EB8DA}" type="slidenum">
              <a:rPr lang="en-CA" smtClean="0"/>
              <a:pPr eaLnBrk="1" hangingPunct="1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8956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8891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4402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7688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484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AF2F2-44E8-4136-B398-19AAB1EB791B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5767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image" Target="../media/image93.wmf"/><Relationship Id="rId18" Type="http://schemas.openxmlformats.org/officeDocument/2006/relationships/oleObject" Target="../embeddings/oleObject103.bin"/><Relationship Id="rId26" Type="http://schemas.openxmlformats.org/officeDocument/2006/relationships/oleObject" Target="../embeddings/oleObject107.bin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97.wmf"/><Relationship Id="rId34" Type="http://schemas.openxmlformats.org/officeDocument/2006/relationships/oleObject" Target="../embeddings/oleObject111.bin"/><Relationship Id="rId7" Type="http://schemas.openxmlformats.org/officeDocument/2006/relationships/image" Target="../media/image90.wmf"/><Relationship Id="rId12" Type="http://schemas.openxmlformats.org/officeDocument/2006/relationships/oleObject" Target="../embeddings/oleObject100.bin"/><Relationship Id="rId17" Type="http://schemas.openxmlformats.org/officeDocument/2006/relationships/image" Target="../media/image95.wmf"/><Relationship Id="rId25" Type="http://schemas.openxmlformats.org/officeDocument/2006/relationships/image" Target="../media/image99.wmf"/><Relationship Id="rId33" Type="http://schemas.openxmlformats.org/officeDocument/2006/relationships/image" Target="../media/image10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2.bin"/><Relationship Id="rId20" Type="http://schemas.openxmlformats.org/officeDocument/2006/relationships/oleObject" Target="../embeddings/oleObject104.bin"/><Relationship Id="rId29" Type="http://schemas.openxmlformats.org/officeDocument/2006/relationships/image" Target="../media/image101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92.wmf"/><Relationship Id="rId24" Type="http://schemas.openxmlformats.org/officeDocument/2006/relationships/oleObject" Target="../embeddings/oleObject106.bin"/><Relationship Id="rId32" Type="http://schemas.openxmlformats.org/officeDocument/2006/relationships/oleObject" Target="../embeddings/oleObject110.bin"/><Relationship Id="rId5" Type="http://schemas.openxmlformats.org/officeDocument/2006/relationships/image" Target="../media/image89.wmf"/><Relationship Id="rId15" Type="http://schemas.openxmlformats.org/officeDocument/2006/relationships/image" Target="../media/image94.wmf"/><Relationship Id="rId23" Type="http://schemas.openxmlformats.org/officeDocument/2006/relationships/image" Target="../media/image98.wmf"/><Relationship Id="rId28" Type="http://schemas.openxmlformats.org/officeDocument/2006/relationships/oleObject" Target="../embeddings/oleObject108.bin"/><Relationship Id="rId10" Type="http://schemas.openxmlformats.org/officeDocument/2006/relationships/oleObject" Target="../embeddings/oleObject99.bin"/><Relationship Id="rId19" Type="http://schemas.openxmlformats.org/officeDocument/2006/relationships/image" Target="../media/image96.wmf"/><Relationship Id="rId31" Type="http://schemas.openxmlformats.org/officeDocument/2006/relationships/image" Target="../media/image102.wmf"/><Relationship Id="rId4" Type="http://schemas.openxmlformats.org/officeDocument/2006/relationships/oleObject" Target="../embeddings/oleObject96.bin"/><Relationship Id="rId9" Type="http://schemas.openxmlformats.org/officeDocument/2006/relationships/image" Target="../media/image91.wmf"/><Relationship Id="rId14" Type="http://schemas.openxmlformats.org/officeDocument/2006/relationships/oleObject" Target="../embeddings/oleObject101.bin"/><Relationship Id="rId22" Type="http://schemas.openxmlformats.org/officeDocument/2006/relationships/oleObject" Target="../embeddings/oleObject105.bin"/><Relationship Id="rId27" Type="http://schemas.openxmlformats.org/officeDocument/2006/relationships/image" Target="../media/image100.wmf"/><Relationship Id="rId30" Type="http://schemas.openxmlformats.org/officeDocument/2006/relationships/oleObject" Target="../embeddings/oleObject109.bin"/><Relationship Id="rId35" Type="http://schemas.openxmlformats.org/officeDocument/2006/relationships/image" Target="../media/image10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13" Type="http://schemas.openxmlformats.org/officeDocument/2006/relationships/image" Target="../media/image109.wmf"/><Relationship Id="rId18" Type="http://schemas.openxmlformats.org/officeDocument/2006/relationships/oleObject" Target="../embeddings/oleObject119.bin"/><Relationship Id="rId26" Type="http://schemas.openxmlformats.org/officeDocument/2006/relationships/oleObject" Target="../embeddings/oleObject123.bin"/><Relationship Id="rId39" Type="http://schemas.openxmlformats.org/officeDocument/2006/relationships/image" Target="../media/image122.wmf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113.wmf"/><Relationship Id="rId34" Type="http://schemas.openxmlformats.org/officeDocument/2006/relationships/oleObject" Target="../embeddings/oleObject127.bin"/><Relationship Id="rId42" Type="http://schemas.openxmlformats.org/officeDocument/2006/relationships/oleObject" Target="../embeddings/oleObject131.bin"/><Relationship Id="rId7" Type="http://schemas.openxmlformats.org/officeDocument/2006/relationships/image" Target="../media/image106.wmf"/><Relationship Id="rId12" Type="http://schemas.openxmlformats.org/officeDocument/2006/relationships/oleObject" Target="../embeddings/oleObject116.bin"/><Relationship Id="rId17" Type="http://schemas.openxmlformats.org/officeDocument/2006/relationships/image" Target="../media/image111.wmf"/><Relationship Id="rId25" Type="http://schemas.openxmlformats.org/officeDocument/2006/relationships/image" Target="../media/image115.wmf"/><Relationship Id="rId33" Type="http://schemas.openxmlformats.org/officeDocument/2006/relationships/image" Target="../media/image119.wmf"/><Relationship Id="rId38" Type="http://schemas.openxmlformats.org/officeDocument/2006/relationships/oleObject" Target="../embeddings/oleObject12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8.bin"/><Relationship Id="rId20" Type="http://schemas.openxmlformats.org/officeDocument/2006/relationships/oleObject" Target="../embeddings/oleObject120.bin"/><Relationship Id="rId29" Type="http://schemas.openxmlformats.org/officeDocument/2006/relationships/image" Target="../media/image117.wmf"/><Relationship Id="rId41" Type="http://schemas.openxmlformats.org/officeDocument/2006/relationships/image" Target="../media/image123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108.wmf"/><Relationship Id="rId24" Type="http://schemas.openxmlformats.org/officeDocument/2006/relationships/oleObject" Target="../embeddings/oleObject122.bin"/><Relationship Id="rId32" Type="http://schemas.openxmlformats.org/officeDocument/2006/relationships/oleObject" Target="../embeddings/oleObject126.bin"/><Relationship Id="rId37" Type="http://schemas.openxmlformats.org/officeDocument/2006/relationships/image" Target="../media/image121.wmf"/><Relationship Id="rId40" Type="http://schemas.openxmlformats.org/officeDocument/2006/relationships/oleObject" Target="../embeddings/oleObject130.bin"/><Relationship Id="rId5" Type="http://schemas.openxmlformats.org/officeDocument/2006/relationships/image" Target="../media/image105.wmf"/><Relationship Id="rId15" Type="http://schemas.openxmlformats.org/officeDocument/2006/relationships/image" Target="../media/image110.wmf"/><Relationship Id="rId23" Type="http://schemas.openxmlformats.org/officeDocument/2006/relationships/image" Target="../media/image114.wmf"/><Relationship Id="rId28" Type="http://schemas.openxmlformats.org/officeDocument/2006/relationships/oleObject" Target="../embeddings/oleObject124.bin"/><Relationship Id="rId36" Type="http://schemas.openxmlformats.org/officeDocument/2006/relationships/oleObject" Target="../embeddings/oleObject128.bin"/><Relationship Id="rId10" Type="http://schemas.openxmlformats.org/officeDocument/2006/relationships/oleObject" Target="../embeddings/oleObject115.bin"/><Relationship Id="rId19" Type="http://schemas.openxmlformats.org/officeDocument/2006/relationships/image" Target="../media/image112.wmf"/><Relationship Id="rId31" Type="http://schemas.openxmlformats.org/officeDocument/2006/relationships/image" Target="../media/image118.wmf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107.wmf"/><Relationship Id="rId14" Type="http://schemas.openxmlformats.org/officeDocument/2006/relationships/oleObject" Target="../embeddings/oleObject117.bin"/><Relationship Id="rId22" Type="http://schemas.openxmlformats.org/officeDocument/2006/relationships/oleObject" Target="../embeddings/oleObject121.bin"/><Relationship Id="rId27" Type="http://schemas.openxmlformats.org/officeDocument/2006/relationships/image" Target="../media/image116.wmf"/><Relationship Id="rId30" Type="http://schemas.openxmlformats.org/officeDocument/2006/relationships/oleObject" Target="../embeddings/oleObject125.bin"/><Relationship Id="rId35" Type="http://schemas.openxmlformats.org/officeDocument/2006/relationships/image" Target="../media/image120.wmf"/><Relationship Id="rId43" Type="http://schemas.openxmlformats.org/officeDocument/2006/relationships/image" Target="../media/image12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4.bin"/><Relationship Id="rId13" Type="http://schemas.openxmlformats.org/officeDocument/2006/relationships/image" Target="../media/image127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14.wmf"/><Relationship Id="rId12" Type="http://schemas.openxmlformats.org/officeDocument/2006/relationships/oleObject" Target="../embeddings/oleObject136.bin"/><Relationship Id="rId17" Type="http://schemas.openxmlformats.org/officeDocument/2006/relationships/image" Target="../media/image1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8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33.bin"/><Relationship Id="rId11" Type="http://schemas.openxmlformats.org/officeDocument/2006/relationships/image" Target="../media/image126.wmf"/><Relationship Id="rId5" Type="http://schemas.openxmlformats.org/officeDocument/2006/relationships/image" Target="../media/image105.wmf"/><Relationship Id="rId15" Type="http://schemas.openxmlformats.org/officeDocument/2006/relationships/image" Target="../media/image128.wmf"/><Relationship Id="rId10" Type="http://schemas.openxmlformats.org/officeDocument/2006/relationships/oleObject" Target="../embeddings/oleObject135.bin"/><Relationship Id="rId4" Type="http://schemas.openxmlformats.org/officeDocument/2006/relationships/oleObject" Target="../embeddings/oleObject132.bin"/><Relationship Id="rId9" Type="http://schemas.openxmlformats.org/officeDocument/2006/relationships/image" Target="../media/image125.wmf"/><Relationship Id="rId14" Type="http://schemas.openxmlformats.org/officeDocument/2006/relationships/oleObject" Target="../embeddings/oleObject13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13" Type="http://schemas.openxmlformats.org/officeDocument/2006/relationships/image" Target="../media/image134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31.wmf"/><Relationship Id="rId12" Type="http://schemas.openxmlformats.org/officeDocument/2006/relationships/oleObject" Target="../embeddings/oleObject1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0.bin"/><Relationship Id="rId11" Type="http://schemas.openxmlformats.org/officeDocument/2006/relationships/image" Target="../media/image133.wmf"/><Relationship Id="rId5" Type="http://schemas.openxmlformats.org/officeDocument/2006/relationships/image" Target="../media/image130.wmf"/><Relationship Id="rId10" Type="http://schemas.openxmlformats.org/officeDocument/2006/relationships/oleObject" Target="../embeddings/oleObject142.bin"/><Relationship Id="rId4" Type="http://schemas.openxmlformats.org/officeDocument/2006/relationships/oleObject" Target="../embeddings/oleObject139.bin"/><Relationship Id="rId9" Type="http://schemas.openxmlformats.org/officeDocument/2006/relationships/image" Target="../media/image13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6.bin"/><Relationship Id="rId13" Type="http://schemas.openxmlformats.org/officeDocument/2006/relationships/image" Target="../media/image139.wmf"/><Relationship Id="rId18" Type="http://schemas.openxmlformats.org/officeDocument/2006/relationships/oleObject" Target="../embeddings/oleObject151.bin"/><Relationship Id="rId26" Type="http://schemas.openxmlformats.org/officeDocument/2006/relationships/oleObject" Target="../embeddings/oleObject155.bin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143.wmf"/><Relationship Id="rId7" Type="http://schemas.openxmlformats.org/officeDocument/2006/relationships/image" Target="../media/image136.wmf"/><Relationship Id="rId12" Type="http://schemas.openxmlformats.org/officeDocument/2006/relationships/oleObject" Target="../embeddings/oleObject148.bin"/><Relationship Id="rId17" Type="http://schemas.openxmlformats.org/officeDocument/2006/relationships/image" Target="../media/image141.wmf"/><Relationship Id="rId25" Type="http://schemas.openxmlformats.org/officeDocument/2006/relationships/image" Target="../media/image145.wmf"/><Relationship Id="rId33" Type="http://schemas.openxmlformats.org/officeDocument/2006/relationships/image" Target="../media/image149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0.bin"/><Relationship Id="rId20" Type="http://schemas.openxmlformats.org/officeDocument/2006/relationships/oleObject" Target="../embeddings/oleObject152.bin"/><Relationship Id="rId29" Type="http://schemas.openxmlformats.org/officeDocument/2006/relationships/image" Target="../media/image147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45.bin"/><Relationship Id="rId11" Type="http://schemas.openxmlformats.org/officeDocument/2006/relationships/image" Target="../media/image138.wmf"/><Relationship Id="rId24" Type="http://schemas.openxmlformats.org/officeDocument/2006/relationships/oleObject" Target="../embeddings/oleObject154.bin"/><Relationship Id="rId32" Type="http://schemas.openxmlformats.org/officeDocument/2006/relationships/oleObject" Target="../embeddings/oleObject158.bin"/><Relationship Id="rId5" Type="http://schemas.openxmlformats.org/officeDocument/2006/relationships/image" Target="../media/image135.wmf"/><Relationship Id="rId15" Type="http://schemas.openxmlformats.org/officeDocument/2006/relationships/image" Target="../media/image140.wmf"/><Relationship Id="rId23" Type="http://schemas.openxmlformats.org/officeDocument/2006/relationships/image" Target="../media/image144.wmf"/><Relationship Id="rId28" Type="http://schemas.openxmlformats.org/officeDocument/2006/relationships/oleObject" Target="../embeddings/oleObject156.bin"/><Relationship Id="rId10" Type="http://schemas.openxmlformats.org/officeDocument/2006/relationships/oleObject" Target="../embeddings/oleObject147.bin"/><Relationship Id="rId19" Type="http://schemas.openxmlformats.org/officeDocument/2006/relationships/image" Target="../media/image142.wmf"/><Relationship Id="rId31" Type="http://schemas.openxmlformats.org/officeDocument/2006/relationships/image" Target="../media/image148.wmf"/><Relationship Id="rId4" Type="http://schemas.openxmlformats.org/officeDocument/2006/relationships/oleObject" Target="../embeddings/oleObject144.bin"/><Relationship Id="rId9" Type="http://schemas.openxmlformats.org/officeDocument/2006/relationships/image" Target="../media/image137.wmf"/><Relationship Id="rId14" Type="http://schemas.openxmlformats.org/officeDocument/2006/relationships/oleObject" Target="../embeddings/oleObject149.bin"/><Relationship Id="rId22" Type="http://schemas.openxmlformats.org/officeDocument/2006/relationships/oleObject" Target="../embeddings/oleObject153.bin"/><Relationship Id="rId27" Type="http://schemas.openxmlformats.org/officeDocument/2006/relationships/image" Target="../media/image146.wmf"/><Relationship Id="rId30" Type="http://schemas.openxmlformats.org/officeDocument/2006/relationships/oleObject" Target="../embeddings/oleObject15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1.bin"/><Relationship Id="rId13" Type="http://schemas.openxmlformats.org/officeDocument/2006/relationships/image" Target="../media/image154.wmf"/><Relationship Id="rId18" Type="http://schemas.openxmlformats.org/officeDocument/2006/relationships/oleObject" Target="../embeddings/oleObject166.bin"/><Relationship Id="rId26" Type="http://schemas.openxmlformats.org/officeDocument/2006/relationships/oleObject" Target="../embeddings/oleObject170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158.wmf"/><Relationship Id="rId34" Type="http://schemas.openxmlformats.org/officeDocument/2006/relationships/oleObject" Target="../embeddings/oleObject174.bin"/><Relationship Id="rId7" Type="http://schemas.openxmlformats.org/officeDocument/2006/relationships/image" Target="../media/image151.wmf"/><Relationship Id="rId12" Type="http://schemas.openxmlformats.org/officeDocument/2006/relationships/oleObject" Target="../embeddings/oleObject163.bin"/><Relationship Id="rId17" Type="http://schemas.openxmlformats.org/officeDocument/2006/relationships/image" Target="../media/image156.wmf"/><Relationship Id="rId25" Type="http://schemas.openxmlformats.org/officeDocument/2006/relationships/image" Target="../media/image160.wmf"/><Relationship Id="rId33" Type="http://schemas.openxmlformats.org/officeDocument/2006/relationships/image" Target="../media/image164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65.bin"/><Relationship Id="rId20" Type="http://schemas.openxmlformats.org/officeDocument/2006/relationships/oleObject" Target="../embeddings/oleObject167.bin"/><Relationship Id="rId29" Type="http://schemas.openxmlformats.org/officeDocument/2006/relationships/image" Target="../media/image162.wmf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60.bin"/><Relationship Id="rId11" Type="http://schemas.openxmlformats.org/officeDocument/2006/relationships/image" Target="../media/image153.wmf"/><Relationship Id="rId24" Type="http://schemas.openxmlformats.org/officeDocument/2006/relationships/oleObject" Target="../embeddings/oleObject169.bin"/><Relationship Id="rId32" Type="http://schemas.openxmlformats.org/officeDocument/2006/relationships/oleObject" Target="../embeddings/oleObject173.bin"/><Relationship Id="rId5" Type="http://schemas.openxmlformats.org/officeDocument/2006/relationships/image" Target="../media/image150.wmf"/><Relationship Id="rId15" Type="http://schemas.openxmlformats.org/officeDocument/2006/relationships/image" Target="../media/image155.wmf"/><Relationship Id="rId23" Type="http://schemas.openxmlformats.org/officeDocument/2006/relationships/image" Target="../media/image159.wmf"/><Relationship Id="rId28" Type="http://schemas.openxmlformats.org/officeDocument/2006/relationships/oleObject" Target="../embeddings/oleObject171.bin"/><Relationship Id="rId10" Type="http://schemas.openxmlformats.org/officeDocument/2006/relationships/oleObject" Target="../embeddings/oleObject162.bin"/><Relationship Id="rId19" Type="http://schemas.openxmlformats.org/officeDocument/2006/relationships/image" Target="../media/image157.wmf"/><Relationship Id="rId31" Type="http://schemas.openxmlformats.org/officeDocument/2006/relationships/image" Target="../media/image163.wmf"/><Relationship Id="rId4" Type="http://schemas.openxmlformats.org/officeDocument/2006/relationships/oleObject" Target="../embeddings/oleObject159.bin"/><Relationship Id="rId9" Type="http://schemas.openxmlformats.org/officeDocument/2006/relationships/image" Target="../media/image152.wmf"/><Relationship Id="rId14" Type="http://schemas.openxmlformats.org/officeDocument/2006/relationships/oleObject" Target="../embeddings/oleObject164.bin"/><Relationship Id="rId22" Type="http://schemas.openxmlformats.org/officeDocument/2006/relationships/oleObject" Target="../embeddings/oleObject168.bin"/><Relationship Id="rId27" Type="http://schemas.openxmlformats.org/officeDocument/2006/relationships/image" Target="../media/image161.wmf"/><Relationship Id="rId30" Type="http://schemas.openxmlformats.org/officeDocument/2006/relationships/oleObject" Target="../embeddings/oleObject172.bin"/><Relationship Id="rId35" Type="http://schemas.openxmlformats.org/officeDocument/2006/relationships/image" Target="../media/image16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7.bin"/><Relationship Id="rId13" Type="http://schemas.openxmlformats.org/officeDocument/2006/relationships/image" Target="../media/image170.wmf"/><Relationship Id="rId18" Type="http://schemas.openxmlformats.org/officeDocument/2006/relationships/oleObject" Target="../embeddings/oleObject182.bin"/><Relationship Id="rId26" Type="http://schemas.openxmlformats.org/officeDocument/2006/relationships/oleObject" Target="../embeddings/oleObject186.bin"/><Relationship Id="rId39" Type="http://schemas.openxmlformats.org/officeDocument/2006/relationships/oleObject" Target="../embeddings/oleObject193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174.wmf"/><Relationship Id="rId34" Type="http://schemas.openxmlformats.org/officeDocument/2006/relationships/oleObject" Target="../embeddings/oleObject190.bin"/><Relationship Id="rId42" Type="http://schemas.openxmlformats.org/officeDocument/2006/relationships/image" Target="../media/image184.wmf"/><Relationship Id="rId7" Type="http://schemas.openxmlformats.org/officeDocument/2006/relationships/image" Target="../media/image167.wmf"/><Relationship Id="rId12" Type="http://schemas.openxmlformats.org/officeDocument/2006/relationships/oleObject" Target="../embeddings/oleObject179.bin"/><Relationship Id="rId17" Type="http://schemas.openxmlformats.org/officeDocument/2006/relationships/image" Target="../media/image172.wmf"/><Relationship Id="rId25" Type="http://schemas.openxmlformats.org/officeDocument/2006/relationships/image" Target="../media/image176.wmf"/><Relationship Id="rId33" Type="http://schemas.openxmlformats.org/officeDocument/2006/relationships/image" Target="../media/image180.wmf"/><Relationship Id="rId38" Type="http://schemas.openxmlformats.org/officeDocument/2006/relationships/image" Target="../media/image182.wmf"/><Relationship Id="rId46" Type="http://schemas.openxmlformats.org/officeDocument/2006/relationships/image" Target="../media/image186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81.bin"/><Relationship Id="rId20" Type="http://schemas.openxmlformats.org/officeDocument/2006/relationships/oleObject" Target="../embeddings/oleObject183.bin"/><Relationship Id="rId29" Type="http://schemas.openxmlformats.org/officeDocument/2006/relationships/image" Target="../media/image178.wmf"/><Relationship Id="rId41" Type="http://schemas.openxmlformats.org/officeDocument/2006/relationships/oleObject" Target="../embeddings/oleObject194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76.bin"/><Relationship Id="rId11" Type="http://schemas.openxmlformats.org/officeDocument/2006/relationships/image" Target="../media/image169.wmf"/><Relationship Id="rId24" Type="http://schemas.openxmlformats.org/officeDocument/2006/relationships/oleObject" Target="../embeddings/oleObject185.bin"/><Relationship Id="rId32" Type="http://schemas.openxmlformats.org/officeDocument/2006/relationships/oleObject" Target="../embeddings/oleObject189.bin"/><Relationship Id="rId37" Type="http://schemas.openxmlformats.org/officeDocument/2006/relationships/oleObject" Target="../embeddings/oleObject192.bin"/><Relationship Id="rId40" Type="http://schemas.openxmlformats.org/officeDocument/2006/relationships/image" Target="../media/image183.wmf"/><Relationship Id="rId45" Type="http://schemas.openxmlformats.org/officeDocument/2006/relationships/oleObject" Target="../embeddings/oleObject196.bin"/><Relationship Id="rId5" Type="http://schemas.openxmlformats.org/officeDocument/2006/relationships/image" Target="../media/image166.wmf"/><Relationship Id="rId15" Type="http://schemas.openxmlformats.org/officeDocument/2006/relationships/image" Target="../media/image171.wmf"/><Relationship Id="rId23" Type="http://schemas.openxmlformats.org/officeDocument/2006/relationships/image" Target="../media/image175.wmf"/><Relationship Id="rId28" Type="http://schemas.openxmlformats.org/officeDocument/2006/relationships/oleObject" Target="../embeddings/oleObject187.bin"/><Relationship Id="rId36" Type="http://schemas.openxmlformats.org/officeDocument/2006/relationships/image" Target="../media/image181.wmf"/><Relationship Id="rId10" Type="http://schemas.openxmlformats.org/officeDocument/2006/relationships/oleObject" Target="../embeddings/oleObject178.bin"/><Relationship Id="rId19" Type="http://schemas.openxmlformats.org/officeDocument/2006/relationships/image" Target="../media/image173.wmf"/><Relationship Id="rId31" Type="http://schemas.openxmlformats.org/officeDocument/2006/relationships/image" Target="../media/image179.wmf"/><Relationship Id="rId44" Type="http://schemas.openxmlformats.org/officeDocument/2006/relationships/image" Target="../media/image185.wmf"/><Relationship Id="rId4" Type="http://schemas.openxmlformats.org/officeDocument/2006/relationships/oleObject" Target="../embeddings/oleObject175.bin"/><Relationship Id="rId9" Type="http://schemas.openxmlformats.org/officeDocument/2006/relationships/image" Target="../media/image168.wmf"/><Relationship Id="rId14" Type="http://schemas.openxmlformats.org/officeDocument/2006/relationships/oleObject" Target="../embeddings/oleObject180.bin"/><Relationship Id="rId22" Type="http://schemas.openxmlformats.org/officeDocument/2006/relationships/oleObject" Target="../embeddings/oleObject184.bin"/><Relationship Id="rId27" Type="http://schemas.openxmlformats.org/officeDocument/2006/relationships/image" Target="../media/image177.wmf"/><Relationship Id="rId30" Type="http://schemas.openxmlformats.org/officeDocument/2006/relationships/oleObject" Target="../embeddings/oleObject188.bin"/><Relationship Id="rId35" Type="http://schemas.openxmlformats.org/officeDocument/2006/relationships/oleObject" Target="../embeddings/oleObject191.bin"/><Relationship Id="rId43" Type="http://schemas.openxmlformats.org/officeDocument/2006/relationships/oleObject" Target="../embeddings/oleObject19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13" Type="http://schemas.openxmlformats.org/officeDocument/2006/relationships/image" Target="../media/image191.wmf"/><Relationship Id="rId18" Type="http://schemas.openxmlformats.org/officeDocument/2006/relationships/oleObject" Target="../embeddings/oleObject204.bin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195.wmf"/><Relationship Id="rId7" Type="http://schemas.openxmlformats.org/officeDocument/2006/relationships/image" Target="../media/image188.wmf"/><Relationship Id="rId12" Type="http://schemas.openxmlformats.org/officeDocument/2006/relationships/oleObject" Target="../embeddings/oleObject201.bin"/><Relationship Id="rId17" Type="http://schemas.openxmlformats.org/officeDocument/2006/relationships/image" Target="../media/image193.wmf"/><Relationship Id="rId25" Type="http://schemas.openxmlformats.org/officeDocument/2006/relationships/image" Target="../media/image197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03.bin"/><Relationship Id="rId20" Type="http://schemas.openxmlformats.org/officeDocument/2006/relationships/oleObject" Target="../embeddings/oleObject205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98.bin"/><Relationship Id="rId11" Type="http://schemas.openxmlformats.org/officeDocument/2006/relationships/image" Target="../media/image190.wmf"/><Relationship Id="rId24" Type="http://schemas.openxmlformats.org/officeDocument/2006/relationships/oleObject" Target="../embeddings/oleObject207.bin"/><Relationship Id="rId5" Type="http://schemas.openxmlformats.org/officeDocument/2006/relationships/image" Target="../media/image187.wmf"/><Relationship Id="rId15" Type="http://schemas.openxmlformats.org/officeDocument/2006/relationships/image" Target="../media/image192.wmf"/><Relationship Id="rId23" Type="http://schemas.openxmlformats.org/officeDocument/2006/relationships/image" Target="../media/image196.wmf"/><Relationship Id="rId10" Type="http://schemas.openxmlformats.org/officeDocument/2006/relationships/oleObject" Target="../embeddings/oleObject200.bin"/><Relationship Id="rId19" Type="http://schemas.openxmlformats.org/officeDocument/2006/relationships/image" Target="../media/image194.wmf"/><Relationship Id="rId4" Type="http://schemas.openxmlformats.org/officeDocument/2006/relationships/oleObject" Target="../embeddings/oleObject197.bin"/><Relationship Id="rId9" Type="http://schemas.openxmlformats.org/officeDocument/2006/relationships/image" Target="../media/image189.wmf"/><Relationship Id="rId14" Type="http://schemas.openxmlformats.org/officeDocument/2006/relationships/oleObject" Target="../embeddings/oleObject202.bin"/><Relationship Id="rId22" Type="http://schemas.openxmlformats.org/officeDocument/2006/relationships/oleObject" Target="../embeddings/oleObject206.bin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02.wmf"/><Relationship Id="rId18" Type="http://schemas.openxmlformats.org/officeDocument/2006/relationships/oleObject" Target="../embeddings/oleObject215.bin"/><Relationship Id="rId26" Type="http://schemas.openxmlformats.org/officeDocument/2006/relationships/oleObject" Target="../embeddings/oleObject219.bin"/><Relationship Id="rId39" Type="http://schemas.openxmlformats.org/officeDocument/2006/relationships/image" Target="../media/image215.wmf"/><Relationship Id="rId3" Type="http://schemas.openxmlformats.org/officeDocument/2006/relationships/notesSlide" Target="../notesSlides/notesSlide18.xml"/><Relationship Id="rId21" Type="http://schemas.openxmlformats.org/officeDocument/2006/relationships/image" Target="../media/image206.wmf"/><Relationship Id="rId34" Type="http://schemas.openxmlformats.org/officeDocument/2006/relationships/oleObject" Target="../embeddings/oleObject223.bin"/><Relationship Id="rId42" Type="http://schemas.openxmlformats.org/officeDocument/2006/relationships/oleObject" Target="../embeddings/oleObject227.bin"/><Relationship Id="rId47" Type="http://schemas.openxmlformats.org/officeDocument/2006/relationships/image" Target="../media/image219.wmf"/><Relationship Id="rId7" Type="http://schemas.openxmlformats.org/officeDocument/2006/relationships/image" Target="../media/image199.wmf"/><Relationship Id="rId12" Type="http://schemas.openxmlformats.org/officeDocument/2006/relationships/oleObject" Target="../embeddings/oleObject212.bin"/><Relationship Id="rId17" Type="http://schemas.openxmlformats.org/officeDocument/2006/relationships/image" Target="../media/image204.wmf"/><Relationship Id="rId25" Type="http://schemas.openxmlformats.org/officeDocument/2006/relationships/image" Target="../media/image208.wmf"/><Relationship Id="rId33" Type="http://schemas.openxmlformats.org/officeDocument/2006/relationships/image" Target="../media/image212.wmf"/><Relationship Id="rId38" Type="http://schemas.openxmlformats.org/officeDocument/2006/relationships/oleObject" Target="../embeddings/oleObject225.bin"/><Relationship Id="rId46" Type="http://schemas.openxmlformats.org/officeDocument/2006/relationships/oleObject" Target="../embeddings/oleObject22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4.bin"/><Relationship Id="rId20" Type="http://schemas.openxmlformats.org/officeDocument/2006/relationships/oleObject" Target="../embeddings/oleObject216.bin"/><Relationship Id="rId29" Type="http://schemas.openxmlformats.org/officeDocument/2006/relationships/image" Target="../media/image210.wmf"/><Relationship Id="rId41" Type="http://schemas.openxmlformats.org/officeDocument/2006/relationships/image" Target="../media/image216.wmf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09.bin"/><Relationship Id="rId11" Type="http://schemas.openxmlformats.org/officeDocument/2006/relationships/image" Target="../media/image201.wmf"/><Relationship Id="rId24" Type="http://schemas.openxmlformats.org/officeDocument/2006/relationships/oleObject" Target="../embeddings/oleObject218.bin"/><Relationship Id="rId32" Type="http://schemas.openxmlformats.org/officeDocument/2006/relationships/oleObject" Target="../embeddings/oleObject222.bin"/><Relationship Id="rId37" Type="http://schemas.openxmlformats.org/officeDocument/2006/relationships/image" Target="../media/image214.wmf"/><Relationship Id="rId40" Type="http://schemas.openxmlformats.org/officeDocument/2006/relationships/oleObject" Target="../embeddings/oleObject226.bin"/><Relationship Id="rId45" Type="http://schemas.openxmlformats.org/officeDocument/2006/relationships/image" Target="../media/image218.wmf"/><Relationship Id="rId5" Type="http://schemas.openxmlformats.org/officeDocument/2006/relationships/image" Target="../media/image198.wmf"/><Relationship Id="rId15" Type="http://schemas.openxmlformats.org/officeDocument/2006/relationships/image" Target="../media/image203.wmf"/><Relationship Id="rId23" Type="http://schemas.openxmlformats.org/officeDocument/2006/relationships/image" Target="../media/image207.wmf"/><Relationship Id="rId28" Type="http://schemas.openxmlformats.org/officeDocument/2006/relationships/oleObject" Target="../embeddings/oleObject220.bin"/><Relationship Id="rId36" Type="http://schemas.openxmlformats.org/officeDocument/2006/relationships/oleObject" Target="../embeddings/oleObject224.bin"/><Relationship Id="rId49" Type="http://schemas.openxmlformats.org/officeDocument/2006/relationships/image" Target="../media/image220.wmf"/><Relationship Id="rId10" Type="http://schemas.openxmlformats.org/officeDocument/2006/relationships/oleObject" Target="../embeddings/oleObject211.bin"/><Relationship Id="rId19" Type="http://schemas.openxmlformats.org/officeDocument/2006/relationships/image" Target="../media/image205.wmf"/><Relationship Id="rId31" Type="http://schemas.openxmlformats.org/officeDocument/2006/relationships/image" Target="../media/image211.wmf"/><Relationship Id="rId44" Type="http://schemas.openxmlformats.org/officeDocument/2006/relationships/oleObject" Target="../embeddings/oleObject228.bin"/><Relationship Id="rId4" Type="http://schemas.openxmlformats.org/officeDocument/2006/relationships/oleObject" Target="../embeddings/oleObject208.bin"/><Relationship Id="rId9" Type="http://schemas.openxmlformats.org/officeDocument/2006/relationships/image" Target="../media/image200.wmf"/><Relationship Id="rId14" Type="http://schemas.openxmlformats.org/officeDocument/2006/relationships/oleObject" Target="../embeddings/oleObject213.bin"/><Relationship Id="rId22" Type="http://schemas.openxmlformats.org/officeDocument/2006/relationships/oleObject" Target="../embeddings/oleObject217.bin"/><Relationship Id="rId27" Type="http://schemas.openxmlformats.org/officeDocument/2006/relationships/image" Target="../media/image209.wmf"/><Relationship Id="rId30" Type="http://schemas.openxmlformats.org/officeDocument/2006/relationships/oleObject" Target="../embeddings/oleObject221.bin"/><Relationship Id="rId35" Type="http://schemas.openxmlformats.org/officeDocument/2006/relationships/image" Target="../media/image213.wmf"/><Relationship Id="rId43" Type="http://schemas.openxmlformats.org/officeDocument/2006/relationships/image" Target="../media/image217.wmf"/><Relationship Id="rId48" Type="http://schemas.openxmlformats.org/officeDocument/2006/relationships/oleObject" Target="../embeddings/oleObject230.bin"/><Relationship Id="rId8" Type="http://schemas.openxmlformats.org/officeDocument/2006/relationships/oleObject" Target="../embeddings/oleObject2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hyperlink" Target="http://www.bcmath.ca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7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2.vml"/><Relationship Id="rId6" Type="http://schemas.openxmlformats.org/officeDocument/2006/relationships/hyperlink" Target="http://www.bcmath.ca/" TargetMode="External"/><Relationship Id="rId11" Type="http://schemas.openxmlformats.org/officeDocument/2006/relationships/oleObject" Target="../embeddings/oleObject24.bin"/><Relationship Id="rId5" Type="http://schemas.openxmlformats.org/officeDocument/2006/relationships/image" Target="../media/image21.wmf"/><Relationship Id="rId15" Type="http://schemas.openxmlformats.org/officeDocument/2006/relationships/oleObject" Target="../embeddings/oleObject26.bin"/><Relationship Id="rId10" Type="http://schemas.openxmlformats.org/officeDocument/2006/relationships/image" Target="../media/image23.wmf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6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4.bin"/><Relationship Id="rId25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oleObject" Target="../embeddings/oleObject4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1.bin"/><Relationship Id="rId24" Type="http://schemas.openxmlformats.org/officeDocument/2006/relationships/image" Target="../media/image37.wmf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37.bin"/><Relationship Id="rId28" Type="http://schemas.openxmlformats.org/officeDocument/2006/relationships/image" Target="../media/image39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35.bin"/><Relationship Id="rId31" Type="http://schemas.openxmlformats.org/officeDocument/2006/relationships/image" Target="../media/image40.wmf"/><Relationship Id="rId4" Type="http://schemas.openxmlformats.org/officeDocument/2006/relationships/hyperlink" Target="http://www.bcmath.ca/" TargetMode="External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39.bin"/><Relationship Id="rId30" Type="http://schemas.openxmlformats.org/officeDocument/2006/relationships/oleObject" Target="../embeddings/oleObject4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9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9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59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5.bin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7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56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61.wmf"/><Relationship Id="rId18" Type="http://schemas.openxmlformats.org/officeDocument/2006/relationships/oleObject" Target="../embeddings/oleObject67.bin"/><Relationship Id="rId26" Type="http://schemas.openxmlformats.org/officeDocument/2006/relationships/oleObject" Target="../embeddings/oleObject71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65.wmf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63.wmf"/><Relationship Id="rId25" Type="http://schemas.openxmlformats.org/officeDocument/2006/relationships/image" Target="../media/image67.wmf"/><Relationship Id="rId33" Type="http://schemas.openxmlformats.org/officeDocument/2006/relationships/image" Target="../media/image71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6.bin"/><Relationship Id="rId20" Type="http://schemas.openxmlformats.org/officeDocument/2006/relationships/oleObject" Target="../embeddings/oleObject68.bin"/><Relationship Id="rId29" Type="http://schemas.openxmlformats.org/officeDocument/2006/relationships/image" Target="../media/image69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60.wmf"/><Relationship Id="rId24" Type="http://schemas.openxmlformats.org/officeDocument/2006/relationships/oleObject" Target="../embeddings/oleObject70.bin"/><Relationship Id="rId32" Type="http://schemas.openxmlformats.org/officeDocument/2006/relationships/oleObject" Target="../embeddings/oleObject74.bin"/><Relationship Id="rId5" Type="http://schemas.openxmlformats.org/officeDocument/2006/relationships/image" Target="../media/image57.wmf"/><Relationship Id="rId15" Type="http://schemas.openxmlformats.org/officeDocument/2006/relationships/image" Target="../media/image62.wmf"/><Relationship Id="rId23" Type="http://schemas.openxmlformats.org/officeDocument/2006/relationships/image" Target="../media/image66.wmf"/><Relationship Id="rId28" Type="http://schemas.openxmlformats.org/officeDocument/2006/relationships/oleObject" Target="../embeddings/oleObject72.bin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64.wmf"/><Relationship Id="rId31" Type="http://schemas.openxmlformats.org/officeDocument/2006/relationships/image" Target="../media/image70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59.wmf"/><Relationship Id="rId14" Type="http://schemas.openxmlformats.org/officeDocument/2006/relationships/oleObject" Target="../embeddings/oleObject65.bin"/><Relationship Id="rId22" Type="http://schemas.openxmlformats.org/officeDocument/2006/relationships/oleObject" Target="../embeddings/oleObject69.bin"/><Relationship Id="rId27" Type="http://schemas.openxmlformats.org/officeDocument/2006/relationships/image" Target="../media/image68.wmf"/><Relationship Id="rId30" Type="http://schemas.openxmlformats.org/officeDocument/2006/relationships/oleObject" Target="../embeddings/oleObject7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13" Type="http://schemas.openxmlformats.org/officeDocument/2006/relationships/image" Target="../media/image76.wmf"/><Relationship Id="rId18" Type="http://schemas.openxmlformats.org/officeDocument/2006/relationships/oleObject" Target="../embeddings/oleObject82.bin"/><Relationship Id="rId26" Type="http://schemas.openxmlformats.org/officeDocument/2006/relationships/oleObject" Target="../embeddings/oleObject86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68.wmf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78.wmf"/><Relationship Id="rId25" Type="http://schemas.openxmlformats.org/officeDocument/2006/relationships/image" Target="../media/image70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81.bin"/><Relationship Id="rId20" Type="http://schemas.openxmlformats.org/officeDocument/2006/relationships/oleObject" Target="../embeddings/oleObject8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5.wmf"/><Relationship Id="rId24" Type="http://schemas.openxmlformats.org/officeDocument/2006/relationships/oleObject" Target="../embeddings/oleObject85.bin"/><Relationship Id="rId5" Type="http://schemas.openxmlformats.org/officeDocument/2006/relationships/image" Target="../media/image72.wmf"/><Relationship Id="rId15" Type="http://schemas.openxmlformats.org/officeDocument/2006/relationships/image" Target="../media/image77.wmf"/><Relationship Id="rId23" Type="http://schemas.openxmlformats.org/officeDocument/2006/relationships/image" Target="../media/image69.wmf"/><Relationship Id="rId10" Type="http://schemas.openxmlformats.org/officeDocument/2006/relationships/oleObject" Target="../embeddings/oleObject78.bin"/><Relationship Id="rId19" Type="http://schemas.openxmlformats.org/officeDocument/2006/relationships/image" Target="../media/image79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80.bin"/><Relationship Id="rId22" Type="http://schemas.openxmlformats.org/officeDocument/2006/relationships/oleObject" Target="../embeddings/oleObject84.bin"/><Relationship Id="rId27" Type="http://schemas.openxmlformats.org/officeDocument/2006/relationships/image" Target="../media/image7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image" Target="../media/image84.wmf"/><Relationship Id="rId18" Type="http://schemas.openxmlformats.org/officeDocument/2006/relationships/oleObject" Target="../embeddings/oleObject94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88.wmf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91.bin"/><Relationship Id="rId17" Type="http://schemas.openxmlformats.org/officeDocument/2006/relationships/image" Target="../media/image8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3.bin"/><Relationship Id="rId20" Type="http://schemas.openxmlformats.org/officeDocument/2006/relationships/oleObject" Target="../embeddings/oleObject95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83.wmf"/><Relationship Id="rId5" Type="http://schemas.openxmlformats.org/officeDocument/2006/relationships/image" Target="../media/image80.wmf"/><Relationship Id="rId15" Type="http://schemas.openxmlformats.org/officeDocument/2006/relationships/image" Target="../media/image85.wmf"/><Relationship Id="rId10" Type="http://schemas.openxmlformats.org/officeDocument/2006/relationships/oleObject" Target="../embeddings/oleObject90.bin"/><Relationship Id="rId19" Type="http://schemas.openxmlformats.org/officeDocument/2006/relationships/image" Target="../media/image87.wmf"/><Relationship Id="rId4" Type="http://schemas.openxmlformats.org/officeDocument/2006/relationships/oleObject" Target="../embeddings/oleObject87.bin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9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9736" y="2491929"/>
            <a:ext cx="6172200" cy="1221089"/>
          </a:xfrm>
        </p:spPr>
        <p:txBody>
          <a:bodyPr/>
          <a:lstStyle/>
          <a:p>
            <a:r>
              <a:rPr lang="en-CA"/>
              <a:t>Section 1.5a </a:t>
            </a:r>
            <a:r>
              <a:rPr lang="en-CA" dirty="0"/>
              <a:t>Absolute Value of Quadratic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i) Concept of Absolute Value functions</a:t>
            </a:r>
          </a:p>
          <a:p>
            <a:r>
              <a:rPr lang="en-CA" dirty="0"/>
              <a:t>ii) Domain and Range of the ABS of a QF</a:t>
            </a:r>
          </a:p>
          <a:p>
            <a:r>
              <a:rPr lang="en-CA" dirty="0"/>
              <a:t>iii) Graphing the absolute value of a QF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608764" y="6613526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81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180780" y="404665"/>
          <a:ext cx="3005137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1358310" imgH="253890" progId="Equation.DSMT4">
                  <p:embed/>
                </p:oleObj>
              </mc:Choice>
              <mc:Fallback>
                <p:oleObj name="Equation" r:id="rId4" imgW="1358310" imgH="25389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0780" y="404665"/>
                        <a:ext cx="3005137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14" name="Group 221"/>
          <p:cNvGrpSpPr>
            <a:grpSpLocks noChangeAspect="1"/>
          </p:cNvGrpSpPr>
          <p:nvPr/>
        </p:nvGrpSpPr>
        <p:grpSpPr bwMode="auto">
          <a:xfrm>
            <a:off x="6509891" y="2380134"/>
            <a:ext cx="3638550" cy="3651250"/>
            <a:chOff x="756" y="2020"/>
            <a:chExt cx="2292" cy="2300"/>
          </a:xfrm>
        </p:grpSpPr>
        <p:sp>
          <p:nvSpPr>
            <p:cNvPr id="4124" name="AutoShape 220"/>
            <p:cNvSpPr>
              <a:spLocks noChangeAspect="1" noChangeArrowheads="1" noTextEdit="1"/>
            </p:cNvSpPr>
            <p:nvPr/>
          </p:nvSpPr>
          <p:spPr bwMode="auto">
            <a:xfrm>
              <a:off x="756" y="2024"/>
              <a:ext cx="2292" cy="2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5" name="Rectangle 222"/>
            <p:cNvSpPr>
              <a:spLocks noChangeArrowheads="1"/>
            </p:cNvSpPr>
            <p:nvPr/>
          </p:nvSpPr>
          <p:spPr bwMode="auto">
            <a:xfrm>
              <a:off x="758" y="2028"/>
              <a:ext cx="2288" cy="2288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26" name="Line 223"/>
            <p:cNvSpPr>
              <a:spLocks noChangeShapeType="1"/>
            </p:cNvSpPr>
            <p:nvPr/>
          </p:nvSpPr>
          <p:spPr bwMode="auto">
            <a:xfrm flipV="1">
              <a:off x="987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7" name="Line 224"/>
            <p:cNvSpPr>
              <a:spLocks noChangeShapeType="1"/>
            </p:cNvSpPr>
            <p:nvPr/>
          </p:nvSpPr>
          <p:spPr bwMode="auto">
            <a:xfrm flipV="1">
              <a:off x="989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8" name="Line 225"/>
            <p:cNvSpPr>
              <a:spLocks noChangeShapeType="1"/>
            </p:cNvSpPr>
            <p:nvPr/>
          </p:nvSpPr>
          <p:spPr bwMode="auto">
            <a:xfrm flipV="1">
              <a:off x="1215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9" name="Line 226"/>
            <p:cNvSpPr>
              <a:spLocks noChangeShapeType="1"/>
            </p:cNvSpPr>
            <p:nvPr/>
          </p:nvSpPr>
          <p:spPr bwMode="auto">
            <a:xfrm flipV="1">
              <a:off x="1217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0" name="Line 227"/>
            <p:cNvSpPr>
              <a:spLocks noChangeShapeType="1"/>
            </p:cNvSpPr>
            <p:nvPr/>
          </p:nvSpPr>
          <p:spPr bwMode="auto">
            <a:xfrm flipV="1">
              <a:off x="1443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1" name="Line 228"/>
            <p:cNvSpPr>
              <a:spLocks noChangeShapeType="1"/>
            </p:cNvSpPr>
            <p:nvPr/>
          </p:nvSpPr>
          <p:spPr bwMode="auto">
            <a:xfrm flipV="1">
              <a:off x="1445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2" name="Line 229"/>
            <p:cNvSpPr>
              <a:spLocks noChangeShapeType="1"/>
            </p:cNvSpPr>
            <p:nvPr/>
          </p:nvSpPr>
          <p:spPr bwMode="auto">
            <a:xfrm flipV="1">
              <a:off x="1671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3" name="Line 230"/>
            <p:cNvSpPr>
              <a:spLocks noChangeShapeType="1"/>
            </p:cNvSpPr>
            <p:nvPr/>
          </p:nvSpPr>
          <p:spPr bwMode="auto">
            <a:xfrm flipV="1">
              <a:off x="1674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4" name="Line 231"/>
            <p:cNvSpPr>
              <a:spLocks noChangeShapeType="1"/>
            </p:cNvSpPr>
            <p:nvPr/>
          </p:nvSpPr>
          <p:spPr bwMode="auto">
            <a:xfrm flipV="1">
              <a:off x="1900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5" name="Line 232"/>
            <p:cNvSpPr>
              <a:spLocks noChangeShapeType="1"/>
            </p:cNvSpPr>
            <p:nvPr/>
          </p:nvSpPr>
          <p:spPr bwMode="auto">
            <a:xfrm flipV="1">
              <a:off x="1902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6" name="Line 233"/>
            <p:cNvSpPr>
              <a:spLocks noChangeShapeType="1"/>
            </p:cNvSpPr>
            <p:nvPr/>
          </p:nvSpPr>
          <p:spPr bwMode="auto">
            <a:xfrm flipV="1">
              <a:off x="2356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7" name="Line 234"/>
            <p:cNvSpPr>
              <a:spLocks noChangeShapeType="1"/>
            </p:cNvSpPr>
            <p:nvPr/>
          </p:nvSpPr>
          <p:spPr bwMode="auto">
            <a:xfrm flipV="1">
              <a:off x="2359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8" name="Line 235"/>
            <p:cNvSpPr>
              <a:spLocks noChangeShapeType="1"/>
            </p:cNvSpPr>
            <p:nvPr/>
          </p:nvSpPr>
          <p:spPr bwMode="auto">
            <a:xfrm flipV="1">
              <a:off x="2585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9" name="Line 236"/>
            <p:cNvSpPr>
              <a:spLocks noChangeShapeType="1"/>
            </p:cNvSpPr>
            <p:nvPr/>
          </p:nvSpPr>
          <p:spPr bwMode="auto">
            <a:xfrm flipV="1">
              <a:off x="2587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0" name="Line 237"/>
            <p:cNvSpPr>
              <a:spLocks noChangeShapeType="1"/>
            </p:cNvSpPr>
            <p:nvPr/>
          </p:nvSpPr>
          <p:spPr bwMode="auto">
            <a:xfrm flipV="1">
              <a:off x="2813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1" name="Line 238"/>
            <p:cNvSpPr>
              <a:spLocks noChangeShapeType="1"/>
            </p:cNvSpPr>
            <p:nvPr/>
          </p:nvSpPr>
          <p:spPr bwMode="auto">
            <a:xfrm flipV="1">
              <a:off x="2815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2" name="Line 239"/>
            <p:cNvSpPr>
              <a:spLocks noChangeShapeType="1"/>
            </p:cNvSpPr>
            <p:nvPr/>
          </p:nvSpPr>
          <p:spPr bwMode="auto">
            <a:xfrm>
              <a:off x="760" y="4102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3" name="Line 240"/>
            <p:cNvSpPr>
              <a:spLocks noChangeShapeType="1"/>
            </p:cNvSpPr>
            <p:nvPr/>
          </p:nvSpPr>
          <p:spPr bwMode="auto">
            <a:xfrm>
              <a:off x="760" y="4106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4" name="Line 241"/>
            <p:cNvSpPr>
              <a:spLocks noChangeShapeType="1"/>
            </p:cNvSpPr>
            <p:nvPr/>
          </p:nvSpPr>
          <p:spPr bwMode="auto">
            <a:xfrm>
              <a:off x="760" y="3892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5" name="Line 242"/>
            <p:cNvSpPr>
              <a:spLocks noChangeShapeType="1"/>
            </p:cNvSpPr>
            <p:nvPr/>
          </p:nvSpPr>
          <p:spPr bwMode="auto">
            <a:xfrm>
              <a:off x="760" y="3897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6" name="Line 243"/>
            <p:cNvSpPr>
              <a:spLocks noChangeShapeType="1"/>
            </p:cNvSpPr>
            <p:nvPr/>
          </p:nvSpPr>
          <p:spPr bwMode="auto">
            <a:xfrm>
              <a:off x="760" y="3687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7" name="Line 244"/>
            <p:cNvSpPr>
              <a:spLocks noChangeShapeType="1"/>
            </p:cNvSpPr>
            <p:nvPr/>
          </p:nvSpPr>
          <p:spPr bwMode="auto">
            <a:xfrm>
              <a:off x="760" y="3692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8" name="Line 245"/>
            <p:cNvSpPr>
              <a:spLocks noChangeShapeType="1"/>
            </p:cNvSpPr>
            <p:nvPr/>
          </p:nvSpPr>
          <p:spPr bwMode="auto">
            <a:xfrm>
              <a:off x="760" y="3272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9" name="Line 246"/>
            <p:cNvSpPr>
              <a:spLocks noChangeShapeType="1"/>
            </p:cNvSpPr>
            <p:nvPr/>
          </p:nvSpPr>
          <p:spPr bwMode="auto">
            <a:xfrm>
              <a:off x="760" y="3277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0" name="Line 247"/>
            <p:cNvSpPr>
              <a:spLocks noChangeShapeType="1"/>
            </p:cNvSpPr>
            <p:nvPr/>
          </p:nvSpPr>
          <p:spPr bwMode="auto">
            <a:xfrm>
              <a:off x="760" y="3063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1" name="Line 248"/>
            <p:cNvSpPr>
              <a:spLocks noChangeShapeType="1"/>
            </p:cNvSpPr>
            <p:nvPr/>
          </p:nvSpPr>
          <p:spPr bwMode="auto">
            <a:xfrm>
              <a:off x="760" y="3067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2" name="Line 249"/>
            <p:cNvSpPr>
              <a:spLocks noChangeShapeType="1"/>
            </p:cNvSpPr>
            <p:nvPr/>
          </p:nvSpPr>
          <p:spPr bwMode="auto">
            <a:xfrm>
              <a:off x="760" y="2858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3" name="Line 250"/>
            <p:cNvSpPr>
              <a:spLocks noChangeShapeType="1"/>
            </p:cNvSpPr>
            <p:nvPr/>
          </p:nvSpPr>
          <p:spPr bwMode="auto">
            <a:xfrm>
              <a:off x="760" y="2862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4" name="Line 251"/>
            <p:cNvSpPr>
              <a:spLocks noChangeShapeType="1"/>
            </p:cNvSpPr>
            <p:nvPr/>
          </p:nvSpPr>
          <p:spPr bwMode="auto">
            <a:xfrm>
              <a:off x="760" y="2648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5" name="Line 252"/>
            <p:cNvSpPr>
              <a:spLocks noChangeShapeType="1"/>
            </p:cNvSpPr>
            <p:nvPr/>
          </p:nvSpPr>
          <p:spPr bwMode="auto">
            <a:xfrm>
              <a:off x="760" y="2653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6" name="Line 253"/>
            <p:cNvSpPr>
              <a:spLocks noChangeShapeType="1"/>
            </p:cNvSpPr>
            <p:nvPr/>
          </p:nvSpPr>
          <p:spPr bwMode="auto">
            <a:xfrm>
              <a:off x="760" y="2443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7" name="Line 254"/>
            <p:cNvSpPr>
              <a:spLocks noChangeShapeType="1"/>
            </p:cNvSpPr>
            <p:nvPr/>
          </p:nvSpPr>
          <p:spPr bwMode="auto">
            <a:xfrm>
              <a:off x="760" y="2447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8" name="Line 255"/>
            <p:cNvSpPr>
              <a:spLocks noChangeShapeType="1"/>
            </p:cNvSpPr>
            <p:nvPr/>
          </p:nvSpPr>
          <p:spPr bwMode="auto">
            <a:xfrm>
              <a:off x="760" y="2234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9" name="Line 256"/>
            <p:cNvSpPr>
              <a:spLocks noChangeShapeType="1"/>
            </p:cNvSpPr>
            <p:nvPr/>
          </p:nvSpPr>
          <p:spPr bwMode="auto">
            <a:xfrm>
              <a:off x="760" y="2238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0" name="Line 257"/>
            <p:cNvSpPr>
              <a:spLocks noChangeShapeType="1"/>
            </p:cNvSpPr>
            <p:nvPr/>
          </p:nvSpPr>
          <p:spPr bwMode="auto">
            <a:xfrm>
              <a:off x="760" y="3473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1" name="Line 258"/>
            <p:cNvSpPr>
              <a:spLocks noChangeShapeType="1"/>
            </p:cNvSpPr>
            <p:nvPr/>
          </p:nvSpPr>
          <p:spPr bwMode="auto">
            <a:xfrm>
              <a:off x="760" y="3478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2" name="Line 259"/>
            <p:cNvSpPr>
              <a:spLocks noChangeShapeType="1"/>
            </p:cNvSpPr>
            <p:nvPr/>
          </p:nvSpPr>
          <p:spPr bwMode="auto">
            <a:xfrm>
              <a:off x="760" y="3482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3" name="Line 260"/>
            <p:cNvSpPr>
              <a:spLocks noChangeShapeType="1"/>
            </p:cNvSpPr>
            <p:nvPr/>
          </p:nvSpPr>
          <p:spPr bwMode="auto">
            <a:xfrm>
              <a:off x="760" y="3486"/>
              <a:ext cx="228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4" name="Rectangle 261"/>
            <p:cNvSpPr>
              <a:spLocks noChangeArrowheads="1"/>
            </p:cNvSpPr>
            <p:nvPr/>
          </p:nvSpPr>
          <p:spPr bwMode="auto">
            <a:xfrm>
              <a:off x="2999" y="3345"/>
              <a:ext cx="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4165" name="Freeform 262"/>
            <p:cNvSpPr>
              <a:spLocks/>
            </p:cNvSpPr>
            <p:nvPr/>
          </p:nvSpPr>
          <p:spPr bwMode="auto">
            <a:xfrm>
              <a:off x="3021" y="3444"/>
              <a:ext cx="20" cy="76"/>
            </a:xfrm>
            <a:custGeom>
              <a:avLst/>
              <a:gdLst>
                <a:gd name="T0" fmla="*/ 0 w 20"/>
                <a:gd name="T1" fmla="*/ 0 h 76"/>
                <a:gd name="T2" fmla="*/ 20 w 20"/>
                <a:gd name="T3" fmla="*/ 38 h 76"/>
                <a:gd name="T4" fmla="*/ 0 w 20"/>
                <a:gd name="T5" fmla="*/ 76 h 76"/>
                <a:gd name="T6" fmla="*/ 0 w 20"/>
                <a:gd name="T7" fmla="*/ 0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76"/>
                <a:gd name="T14" fmla="*/ 20 w 20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76">
                  <a:moveTo>
                    <a:pt x="0" y="0"/>
                  </a:moveTo>
                  <a:lnTo>
                    <a:pt x="20" y="38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66" name="Line 263"/>
            <p:cNvSpPr>
              <a:spLocks noChangeShapeType="1"/>
            </p:cNvSpPr>
            <p:nvPr/>
          </p:nvSpPr>
          <p:spPr bwMode="auto">
            <a:xfrm flipV="1">
              <a:off x="2126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7" name="Line 264"/>
            <p:cNvSpPr>
              <a:spLocks noChangeShapeType="1"/>
            </p:cNvSpPr>
            <p:nvPr/>
          </p:nvSpPr>
          <p:spPr bwMode="auto">
            <a:xfrm flipV="1">
              <a:off x="2128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8" name="Line 265"/>
            <p:cNvSpPr>
              <a:spLocks noChangeShapeType="1"/>
            </p:cNvSpPr>
            <p:nvPr/>
          </p:nvSpPr>
          <p:spPr bwMode="auto">
            <a:xfrm flipV="1">
              <a:off x="2130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9" name="Line 266"/>
            <p:cNvSpPr>
              <a:spLocks noChangeShapeType="1"/>
            </p:cNvSpPr>
            <p:nvPr/>
          </p:nvSpPr>
          <p:spPr bwMode="auto">
            <a:xfrm flipV="1">
              <a:off x="2133" y="2028"/>
              <a:ext cx="1" cy="228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0" name="Rectangle 267"/>
            <p:cNvSpPr>
              <a:spLocks noChangeArrowheads="1"/>
            </p:cNvSpPr>
            <p:nvPr/>
          </p:nvSpPr>
          <p:spPr bwMode="auto">
            <a:xfrm>
              <a:off x="2157" y="2020"/>
              <a:ext cx="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4171" name="Freeform 268"/>
            <p:cNvSpPr>
              <a:spLocks/>
            </p:cNvSpPr>
            <p:nvPr/>
          </p:nvSpPr>
          <p:spPr bwMode="auto">
            <a:xfrm>
              <a:off x="2110" y="2033"/>
              <a:ext cx="40" cy="38"/>
            </a:xfrm>
            <a:custGeom>
              <a:avLst/>
              <a:gdLst>
                <a:gd name="T0" fmla="*/ 0 w 40"/>
                <a:gd name="T1" fmla="*/ 38 h 38"/>
                <a:gd name="T2" fmla="*/ 20 w 40"/>
                <a:gd name="T3" fmla="*/ 0 h 38"/>
                <a:gd name="T4" fmla="*/ 40 w 40"/>
                <a:gd name="T5" fmla="*/ 38 h 38"/>
                <a:gd name="T6" fmla="*/ 0 w 40"/>
                <a:gd name="T7" fmla="*/ 38 h 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"/>
                <a:gd name="T13" fmla="*/ 0 h 38"/>
                <a:gd name="T14" fmla="*/ 40 w 40"/>
                <a:gd name="T15" fmla="*/ 38 h 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" h="38">
                  <a:moveTo>
                    <a:pt x="0" y="38"/>
                  </a:moveTo>
                  <a:lnTo>
                    <a:pt x="20" y="0"/>
                  </a:lnTo>
                  <a:lnTo>
                    <a:pt x="4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72" name="Rectangle 269"/>
            <p:cNvSpPr>
              <a:spLocks noChangeArrowheads="1"/>
            </p:cNvSpPr>
            <p:nvPr/>
          </p:nvSpPr>
          <p:spPr bwMode="auto">
            <a:xfrm>
              <a:off x="758" y="2028"/>
              <a:ext cx="2288" cy="2288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3" name="Line 270"/>
            <p:cNvSpPr>
              <a:spLocks noChangeShapeType="1"/>
            </p:cNvSpPr>
            <p:nvPr/>
          </p:nvSpPr>
          <p:spPr bwMode="auto">
            <a:xfrm>
              <a:off x="989" y="3461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4" name="Rectangle 271"/>
            <p:cNvSpPr>
              <a:spLocks noChangeArrowheads="1"/>
            </p:cNvSpPr>
            <p:nvPr/>
          </p:nvSpPr>
          <p:spPr bwMode="auto">
            <a:xfrm>
              <a:off x="955" y="3508"/>
              <a:ext cx="14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-10</a:t>
              </a:r>
              <a:endParaRPr lang="en-US"/>
            </a:p>
          </p:txBody>
        </p:sp>
        <p:sp>
          <p:nvSpPr>
            <p:cNvPr id="4175" name="Line 272"/>
            <p:cNvSpPr>
              <a:spLocks noChangeShapeType="1"/>
            </p:cNvSpPr>
            <p:nvPr/>
          </p:nvSpPr>
          <p:spPr bwMode="auto">
            <a:xfrm>
              <a:off x="1217" y="3461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6" name="Rectangle 273"/>
            <p:cNvSpPr>
              <a:spLocks noChangeArrowheads="1"/>
            </p:cNvSpPr>
            <p:nvPr/>
          </p:nvSpPr>
          <p:spPr bwMode="auto">
            <a:xfrm>
              <a:off x="1195" y="3508"/>
              <a:ext cx="9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-8</a:t>
              </a:r>
              <a:endParaRPr lang="en-US"/>
            </a:p>
          </p:txBody>
        </p:sp>
        <p:sp>
          <p:nvSpPr>
            <p:cNvPr id="4177" name="Line 274"/>
            <p:cNvSpPr>
              <a:spLocks noChangeShapeType="1"/>
            </p:cNvSpPr>
            <p:nvPr/>
          </p:nvSpPr>
          <p:spPr bwMode="auto">
            <a:xfrm>
              <a:off x="1445" y="3461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8" name="Rectangle 275"/>
            <p:cNvSpPr>
              <a:spLocks noChangeArrowheads="1"/>
            </p:cNvSpPr>
            <p:nvPr/>
          </p:nvSpPr>
          <p:spPr bwMode="auto">
            <a:xfrm>
              <a:off x="1423" y="3508"/>
              <a:ext cx="9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4179" name="Line 276"/>
            <p:cNvSpPr>
              <a:spLocks noChangeShapeType="1"/>
            </p:cNvSpPr>
            <p:nvPr/>
          </p:nvSpPr>
          <p:spPr bwMode="auto">
            <a:xfrm>
              <a:off x="1674" y="3461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0" name="Rectangle 277"/>
            <p:cNvSpPr>
              <a:spLocks noChangeArrowheads="1"/>
            </p:cNvSpPr>
            <p:nvPr/>
          </p:nvSpPr>
          <p:spPr bwMode="auto">
            <a:xfrm>
              <a:off x="1651" y="3508"/>
              <a:ext cx="9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4181" name="Line 278"/>
            <p:cNvSpPr>
              <a:spLocks noChangeShapeType="1"/>
            </p:cNvSpPr>
            <p:nvPr/>
          </p:nvSpPr>
          <p:spPr bwMode="auto">
            <a:xfrm>
              <a:off x="1902" y="3461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2" name="Rectangle 279"/>
            <p:cNvSpPr>
              <a:spLocks noChangeArrowheads="1"/>
            </p:cNvSpPr>
            <p:nvPr/>
          </p:nvSpPr>
          <p:spPr bwMode="auto">
            <a:xfrm>
              <a:off x="1880" y="3508"/>
              <a:ext cx="9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4183" name="Rectangle 280"/>
            <p:cNvSpPr>
              <a:spLocks noChangeArrowheads="1"/>
            </p:cNvSpPr>
            <p:nvPr/>
          </p:nvSpPr>
          <p:spPr bwMode="auto">
            <a:xfrm>
              <a:off x="2139" y="3508"/>
              <a:ext cx="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4184" name="Line 281"/>
            <p:cNvSpPr>
              <a:spLocks noChangeShapeType="1"/>
            </p:cNvSpPr>
            <p:nvPr/>
          </p:nvSpPr>
          <p:spPr bwMode="auto">
            <a:xfrm>
              <a:off x="2359" y="3461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5" name="Rectangle 282"/>
            <p:cNvSpPr>
              <a:spLocks noChangeArrowheads="1"/>
            </p:cNvSpPr>
            <p:nvPr/>
          </p:nvSpPr>
          <p:spPr bwMode="auto">
            <a:xfrm>
              <a:off x="2361" y="3508"/>
              <a:ext cx="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4186" name="Line 283"/>
            <p:cNvSpPr>
              <a:spLocks noChangeShapeType="1"/>
            </p:cNvSpPr>
            <p:nvPr/>
          </p:nvSpPr>
          <p:spPr bwMode="auto">
            <a:xfrm>
              <a:off x="2587" y="3461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7" name="Rectangle 284"/>
            <p:cNvSpPr>
              <a:spLocks noChangeArrowheads="1"/>
            </p:cNvSpPr>
            <p:nvPr/>
          </p:nvSpPr>
          <p:spPr bwMode="auto">
            <a:xfrm>
              <a:off x="2589" y="3508"/>
              <a:ext cx="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4188" name="Line 285"/>
            <p:cNvSpPr>
              <a:spLocks noChangeShapeType="1"/>
            </p:cNvSpPr>
            <p:nvPr/>
          </p:nvSpPr>
          <p:spPr bwMode="auto">
            <a:xfrm>
              <a:off x="2815" y="3461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9" name="Rectangle 286"/>
            <p:cNvSpPr>
              <a:spLocks noChangeArrowheads="1"/>
            </p:cNvSpPr>
            <p:nvPr/>
          </p:nvSpPr>
          <p:spPr bwMode="auto">
            <a:xfrm>
              <a:off x="2817" y="3508"/>
              <a:ext cx="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4190" name="Rectangle 287"/>
            <p:cNvSpPr>
              <a:spLocks noChangeArrowheads="1"/>
            </p:cNvSpPr>
            <p:nvPr/>
          </p:nvSpPr>
          <p:spPr bwMode="auto">
            <a:xfrm>
              <a:off x="2072" y="3854"/>
              <a:ext cx="9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4191" name="Line 288"/>
            <p:cNvSpPr>
              <a:spLocks noChangeShapeType="1"/>
            </p:cNvSpPr>
            <p:nvPr/>
          </p:nvSpPr>
          <p:spPr bwMode="auto">
            <a:xfrm>
              <a:off x="2119" y="3897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2" name="Rectangle 289"/>
            <p:cNvSpPr>
              <a:spLocks noChangeArrowheads="1"/>
            </p:cNvSpPr>
            <p:nvPr/>
          </p:nvSpPr>
          <p:spPr bwMode="auto">
            <a:xfrm>
              <a:off x="2094" y="3025"/>
              <a:ext cx="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4193" name="Line 290"/>
            <p:cNvSpPr>
              <a:spLocks noChangeShapeType="1"/>
            </p:cNvSpPr>
            <p:nvPr/>
          </p:nvSpPr>
          <p:spPr bwMode="auto">
            <a:xfrm>
              <a:off x="2119" y="3067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4" name="Rectangle 291"/>
            <p:cNvSpPr>
              <a:spLocks noChangeArrowheads="1"/>
            </p:cNvSpPr>
            <p:nvPr/>
          </p:nvSpPr>
          <p:spPr bwMode="auto">
            <a:xfrm>
              <a:off x="2094" y="2610"/>
              <a:ext cx="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4195" name="Line 292"/>
            <p:cNvSpPr>
              <a:spLocks noChangeShapeType="1"/>
            </p:cNvSpPr>
            <p:nvPr/>
          </p:nvSpPr>
          <p:spPr bwMode="auto">
            <a:xfrm>
              <a:off x="2119" y="2653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6" name="Rectangle 293"/>
            <p:cNvSpPr>
              <a:spLocks noChangeArrowheads="1"/>
            </p:cNvSpPr>
            <p:nvPr/>
          </p:nvSpPr>
          <p:spPr bwMode="auto">
            <a:xfrm>
              <a:off x="2094" y="2195"/>
              <a:ext cx="4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4197" name="Line 294"/>
            <p:cNvSpPr>
              <a:spLocks noChangeShapeType="1"/>
            </p:cNvSpPr>
            <p:nvPr/>
          </p:nvSpPr>
          <p:spPr bwMode="auto">
            <a:xfrm>
              <a:off x="2119" y="2238"/>
              <a:ext cx="2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8" name="Line 295"/>
            <p:cNvSpPr>
              <a:spLocks noChangeShapeType="1"/>
            </p:cNvSpPr>
            <p:nvPr/>
          </p:nvSpPr>
          <p:spPr bwMode="auto">
            <a:xfrm flipH="1">
              <a:off x="1329" y="4307"/>
              <a:ext cx="4" cy="4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9" name="Rectangle 297"/>
            <p:cNvSpPr>
              <a:spLocks noChangeArrowheads="1"/>
            </p:cNvSpPr>
            <p:nvPr/>
          </p:nvSpPr>
          <p:spPr bwMode="auto">
            <a:xfrm>
              <a:off x="758" y="2028"/>
              <a:ext cx="2288" cy="2288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299" name="Straight Connector 298"/>
          <p:cNvCxnSpPr/>
          <p:nvPr/>
        </p:nvCxnSpPr>
        <p:spPr>
          <a:xfrm rot="5400000">
            <a:off x="7055992" y="5002684"/>
            <a:ext cx="1401762" cy="77946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/>
          <p:nvPr/>
        </p:nvCxnSpPr>
        <p:spPr>
          <a:xfrm rot="16200000" flipH="1">
            <a:off x="6339236" y="2911153"/>
            <a:ext cx="2319337" cy="127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rot="5400000">
            <a:off x="7621936" y="2911153"/>
            <a:ext cx="2306637" cy="12827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851" name="Object 299"/>
          <p:cNvGraphicFramePr>
            <a:graphicFrameLocks noChangeAspect="1"/>
          </p:cNvGraphicFramePr>
          <p:nvPr/>
        </p:nvGraphicFramePr>
        <p:xfrm>
          <a:off x="4329114" y="1052985"/>
          <a:ext cx="15446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698400" imgH="177480" progId="Equation.DSMT4">
                  <p:embed/>
                </p:oleObj>
              </mc:Choice>
              <mc:Fallback>
                <p:oleObj name="Equation" r:id="rId6" imgW="698400" imgH="177480" progId="Equation.DSMT4">
                  <p:embed/>
                  <p:pic>
                    <p:nvPicPr>
                      <p:cNvPr id="23851" name="Object 2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4" y="1052985"/>
                        <a:ext cx="1544637" cy="3921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52" name="Object 300"/>
          <p:cNvGraphicFramePr>
            <a:graphicFrameLocks noChangeAspect="1"/>
          </p:cNvGraphicFramePr>
          <p:nvPr/>
        </p:nvGraphicFramePr>
        <p:xfrm>
          <a:off x="1884364" y="1092672"/>
          <a:ext cx="134937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609480" imgH="177480" progId="Equation.DSMT4">
                  <p:embed/>
                </p:oleObj>
              </mc:Choice>
              <mc:Fallback>
                <p:oleObj name="Equation" r:id="rId8" imgW="609480" imgH="177480" progId="Equation.DSMT4">
                  <p:embed/>
                  <p:pic>
                    <p:nvPicPr>
                      <p:cNvPr id="23852" name="Object 3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364" y="1092672"/>
                        <a:ext cx="1349375" cy="3921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53" name="Object 301"/>
          <p:cNvGraphicFramePr>
            <a:graphicFrameLocks noChangeAspect="1"/>
          </p:cNvGraphicFramePr>
          <p:nvPr/>
        </p:nvGraphicFramePr>
        <p:xfrm>
          <a:off x="4840164" y="1524720"/>
          <a:ext cx="1039812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469800" imgH="177480" progId="Equation.DSMT4">
                  <p:embed/>
                </p:oleObj>
              </mc:Choice>
              <mc:Fallback>
                <p:oleObj name="Equation" r:id="rId10" imgW="469800" imgH="177480" progId="Equation.DSMT4">
                  <p:embed/>
                  <p:pic>
                    <p:nvPicPr>
                      <p:cNvPr id="23853" name="Object 3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164" y="1524720"/>
                        <a:ext cx="1039812" cy="392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54" name="Object 302"/>
          <p:cNvGraphicFramePr>
            <a:graphicFrameLocks noChangeAspect="1"/>
          </p:cNvGraphicFramePr>
          <p:nvPr/>
        </p:nvGraphicFramePr>
        <p:xfrm>
          <a:off x="2423592" y="1523132"/>
          <a:ext cx="8429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380880" imgH="177480" progId="Equation.DSMT4">
                  <p:embed/>
                </p:oleObj>
              </mc:Choice>
              <mc:Fallback>
                <p:oleObj name="Equation" r:id="rId12" imgW="380880" imgH="177480" progId="Equation.DSMT4">
                  <p:embed/>
                  <p:pic>
                    <p:nvPicPr>
                      <p:cNvPr id="23854" name="Object 3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1523132"/>
                        <a:ext cx="842962" cy="393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57" name="Object 305"/>
          <p:cNvGraphicFramePr>
            <a:graphicFrameLocks noChangeAspect="1"/>
          </p:cNvGraphicFramePr>
          <p:nvPr/>
        </p:nvGraphicFramePr>
        <p:xfrm>
          <a:off x="2297114" y="3141663"/>
          <a:ext cx="133667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4" imgW="774360" imgH="279360" progId="Equation.DSMT4">
                  <p:embed/>
                </p:oleObj>
              </mc:Choice>
              <mc:Fallback>
                <p:oleObj name="Equation" r:id="rId14" imgW="774360" imgH="279360" progId="Equation.DSMT4">
                  <p:embed/>
                  <p:pic>
                    <p:nvPicPr>
                      <p:cNvPr id="23857" name="Object 3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4" y="3141663"/>
                        <a:ext cx="1336675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58" name="Object 306"/>
          <p:cNvGraphicFramePr>
            <a:graphicFrameLocks noChangeAspect="1"/>
          </p:cNvGraphicFramePr>
          <p:nvPr/>
        </p:nvGraphicFramePr>
        <p:xfrm>
          <a:off x="2927649" y="3717033"/>
          <a:ext cx="70167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6" imgW="406080" imgH="253800" progId="Equation.DSMT4">
                  <p:embed/>
                </p:oleObj>
              </mc:Choice>
              <mc:Fallback>
                <p:oleObj name="Equation" r:id="rId16" imgW="406080" imgH="253800" progId="Equation.DSMT4">
                  <p:embed/>
                  <p:pic>
                    <p:nvPicPr>
                      <p:cNvPr id="23858" name="Object 3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649" y="3717033"/>
                        <a:ext cx="701675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59" name="Object 307"/>
          <p:cNvGraphicFramePr>
            <a:graphicFrameLocks noChangeAspect="1"/>
          </p:cNvGraphicFramePr>
          <p:nvPr/>
        </p:nvGraphicFramePr>
        <p:xfrm>
          <a:off x="4439817" y="3167063"/>
          <a:ext cx="1490663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8" imgW="863280" imgH="279360" progId="Equation.DSMT4">
                  <p:embed/>
                </p:oleObj>
              </mc:Choice>
              <mc:Fallback>
                <p:oleObj name="Equation" r:id="rId18" imgW="863280" imgH="279360" progId="Equation.DSMT4">
                  <p:embed/>
                  <p:pic>
                    <p:nvPicPr>
                      <p:cNvPr id="23859" name="Object 3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9817" y="3167063"/>
                        <a:ext cx="1490663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0" name="Object 308"/>
          <p:cNvGraphicFramePr>
            <a:graphicFrameLocks noChangeAspect="1"/>
          </p:cNvGraphicFramePr>
          <p:nvPr/>
        </p:nvGraphicFramePr>
        <p:xfrm>
          <a:off x="5074096" y="3712518"/>
          <a:ext cx="87788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20" imgW="507960" imgH="253800" progId="Equation.DSMT4">
                  <p:embed/>
                </p:oleObj>
              </mc:Choice>
              <mc:Fallback>
                <p:oleObj name="Equation" r:id="rId20" imgW="507960" imgH="253800" progId="Equation.DSMT4">
                  <p:embed/>
                  <p:pic>
                    <p:nvPicPr>
                      <p:cNvPr id="23860" name="Object 3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096" y="3712518"/>
                        <a:ext cx="877888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" name="TextBox 321"/>
          <p:cNvSpPr txBox="1">
            <a:spLocks noChangeArrowheads="1"/>
          </p:cNvSpPr>
          <p:nvPr/>
        </p:nvSpPr>
        <p:spPr bwMode="auto">
          <a:xfrm>
            <a:off x="1919536" y="4221089"/>
            <a:ext cx="39412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>
                <a:latin typeface="Calibri" pitchFamily="34" charset="0"/>
              </a:rPr>
              <a:t>The solutions are: x= -8 &amp; x= 2</a:t>
            </a:r>
          </a:p>
        </p:txBody>
      </p:sp>
      <p:cxnSp>
        <p:nvCxnSpPr>
          <p:cNvPr id="324" name="Straight Connector 323"/>
          <p:cNvCxnSpPr/>
          <p:nvPr/>
        </p:nvCxnSpPr>
        <p:spPr>
          <a:xfrm>
            <a:off x="6427342" y="3054821"/>
            <a:ext cx="3806825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861" name="Object 309"/>
          <p:cNvGraphicFramePr>
            <a:graphicFrameLocks noChangeAspect="1"/>
          </p:cNvGraphicFramePr>
          <p:nvPr/>
        </p:nvGraphicFramePr>
        <p:xfrm>
          <a:off x="8789542" y="3805709"/>
          <a:ext cx="11922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22" imgW="622030" imgH="203112" progId="Equation.DSMT4">
                  <p:embed/>
                </p:oleObj>
              </mc:Choice>
              <mc:Fallback>
                <p:oleObj name="Equation" r:id="rId22" imgW="622030" imgH="203112" progId="Equation.DSMT4">
                  <p:embed/>
                  <p:pic>
                    <p:nvPicPr>
                      <p:cNvPr id="23861" name="Object 3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9542" y="3805709"/>
                        <a:ext cx="1192213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2" name="Object 310"/>
          <p:cNvGraphicFramePr>
            <a:graphicFrameLocks noChangeAspect="1"/>
          </p:cNvGraphicFramePr>
          <p:nvPr/>
        </p:nvGraphicFramePr>
        <p:xfrm>
          <a:off x="7320136" y="4868586"/>
          <a:ext cx="1368152" cy="504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24" imgW="685800" imgH="253800" progId="Equation.DSMT4">
                  <p:embed/>
                </p:oleObj>
              </mc:Choice>
              <mc:Fallback>
                <p:oleObj name="Equation" r:id="rId24" imgW="685800" imgH="253800" progId="Equation.DSMT4">
                  <p:embed/>
                  <p:pic>
                    <p:nvPicPr>
                      <p:cNvPr id="23862" name="Object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0136" y="4868586"/>
                        <a:ext cx="1368152" cy="5046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3" name="Object 311"/>
          <p:cNvGraphicFramePr>
            <a:graphicFrameLocks noChangeAspect="1"/>
          </p:cNvGraphicFramePr>
          <p:nvPr/>
        </p:nvGraphicFramePr>
        <p:xfrm>
          <a:off x="9464229" y="3080221"/>
          <a:ext cx="7302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26" imgW="380835" imgH="203112" progId="Equation.DSMT4">
                  <p:embed/>
                </p:oleObj>
              </mc:Choice>
              <mc:Fallback>
                <p:oleObj name="Equation" r:id="rId26" imgW="380835" imgH="203112" progId="Equation.DSMT4">
                  <p:embed/>
                  <p:pic>
                    <p:nvPicPr>
                      <p:cNvPr id="23863" name="Object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4229" y="3080221"/>
                        <a:ext cx="730250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" name="Oval 327"/>
          <p:cNvSpPr/>
          <p:nvPr/>
        </p:nvSpPr>
        <p:spPr>
          <a:xfrm>
            <a:off x="7208391" y="3013546"/>
            <a:ext cx="71438" cy="71438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9" name="Oval 328"/>
          <p:cNvSpPr/>
          <p:nvPr/>
        </p:nvSpPr>
        <p:spPr>
          <a:xfrm>
            <a:off x="9026080" y="3029421"/>
            <a:ext cx="71437" cy="71438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1775520" y="2053297"/>
            <a:ext cx="4790934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latin typeface="Calibri" pitchFamily="34" charset="0"/>
              </a:rPr>
              <a:t>Now check for extraneous roots by plugging “x” back into the original </a:t>
            </a:r>
            <a:br>
              <a:rPr lang="en-CA" sz="2300" dirty="0">
                <a:latin typeface="Calibri" pitchFamily="34" charset="0"/>
              </a:rPr>
            </a:br>
            <a:r>
              <a:rPr lang="en-CA" sz="2300" dirty="0">
                <a:latin typeface="Calibri" pitchFamily="34" charset="0"/>
              </a:rPr>
              <a:t>equation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6384033" y="437764"/>
            <a:ext cx="40242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latin typeface="Calibri" pitchFamily="34" charset="0"/>
              </a:rPr>
              <a:t>If we are to solve this equation</a:t>
            </a:r>
            <a:br>
              <a:rPr lang="en-CA" sz="2300" dirty="0">
                <a:latin typeface="Calibri" pitchFamily="34" charset="0"/>
              </a:rPr>
            </a:br>
            <a:r>
              <a:rPr lang="en-CA" sz="2300" dirty="0">
                <a:latin typeface="Calibri" pitchFamily="34" charset="0"/>
              </a:rPr>
              <a:t>graphically: </a:t>
            </a:r>
          </a:p>
        </p:txBody>
      </p:sp>
      <p:graphicFrame>
        <p:nvGraphicFramePr>
          <p:cNvPr id="108" name="Object 309"/>
          <p:cNvGraphicFramePr>
            <a:graphicFrameLocks noChangeAspect="1"/>
          </p:cNvGraphicFramePr>
          <p:nvPr/>
        </p:nvGraphicFramePr>
        <p:xfrm>
          <a:off x="6528049" y="1268761"/>
          <a:ext cx="13874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28" imgW="723600" imgH="253800" progId="Equation.DSMT4">
                  <p:embed/>
                </p:oleObj>
              </mc:Choice>
              <mc:Fallback>
                <p:oleObj name="Equation" r:id="rId28" imgW="723600" imgH="253800" progId="Equation.DSMT4">
                  <p:embed/>
                  <p:pic>
                    <p:nvPicPr>
                      <p:cNvPr id="108" name="Object 3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8049" y="1268761"/>
                        <a:ext cx="1387475" cy="4841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311"/>
          <p:cNvGraphicFramePr>
            <a:graphicFrameLocks noChangeAspect="1"/>
          </p:cNvGraphicFramePr>
          <p:nvPr/>
        </p:nvGraphicFramePr>
        <p:xfrm>
          <a:off x="6456040" y="1820863"/>
          <a:ext cx="85248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30" imgW="444240" imgH="228600" progId="Equation.DSMT4">
                  <p:embed/>
                </p:oleObj>
              </mc:Choice>
              <mc:Fallback>
                <p:oleObj name="Equation" r:id="rId30" imgW="444240" imgH="228600" progId="Equation.DSMT4">
                  <p:embed/>
                  <p:pic>
                    <p:nvPicPr>
                      <p:cNvPr id="109" name="Object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040" y="1820863"/>
                        <a:ext cx="852488" cy="4365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311"/>
          <p:cNvGraphicFramePr>
            <a:graphicFrameLocks noChangeAspect="1"/>
          </p:cNvGraphicFramePr>
          <p:nvPr/>
        </p:nvGraphicFramePr>
        <p:xfrm>
          <a:off x="7176120" y="2636913"/>
          <a:ext cx="680218" cy="355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32" imgW="482400" imgH="253800" progId="Equation.DSMT4">
                  <p:embed/>
                </p:oleObj>
              </mc:Choice>
              <mc:Fallback>
                <p:oleObj name="Equation" r:id="rId32" imgW="482400" imgH="253800" progId="Equation.DSMT4">
                  <p:embed/>
                  <p:pic>
                    <p:nvPicPr>
                      <p:cNvPr id="110" name="Object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6120" y="2636913"/>
                        <a:ext cx="680218" cy="35586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311"/>
          <p:cNvGraphicFramePr>
            <a:graphicFrameLocks noChangeAspect="1"/>
          </p:cNvGraphicFramePr>
          <p:nvPr/>
        </p:nvGraphicFramePr>
        <p:xfrm>
          <a:off x="9264353" y="2636912"/>
          <a:ext cx="554037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4" imgW="393480" imgH="253800" progId="Equation.DSMT4">
                  <p:embed/>
                </p:oleObj>
              </mc:Choice>
              <mc:Fallback>
                <p:oleObj name="Equation" r:id="rId34" imgW="393480" imgH="253800" progId="Equation.DSMT4">
                  <p:embed/>
                  <p:pic>
                    <p:nvPicPr>
                      <p:cNvPr id="111" name="Object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4353" y="2636912"/>
                        <a:ext cx="554037" cy="357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623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23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" grpId="0"/>
      <p:bldP spid="328" grpId="0" animBg="1"/>
      <p:bldP spid="329" grpId="0" animBg="1"/>
      <p:bldP spid="106" grpId="0"/>
      <p:bldP spid="10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200696"/>
            <a:ext cx="7499350" cy="708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dirty="0"/>
              <a:t>Practice: Solve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623816" y="1082675"/>
          <a:ext cx="161766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837836" imgH="253890" progId="Equation.DSMT4">
                  <p:embed/>
                </p:oleObj>
              </mc:Choice>
              <mc:Fallback>
                <p:oleObj name="Equation" r:id="rId4" imgW="837836" imgH="25389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3816" y="1082675"/>
                        <a:ext cx="1617662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252592" y="1998664"/>
          <a:ext cx="152082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787058" imgH="177723" progId="Equation.DSMT4">
                  <p:embed/>
                </p:oleObj>
              </mc:Choice>
              <mc:Fallback>
                <p:oleObj name="Equation" r:id="rId6" imgW="787058" imgH="177723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2592" y="1998664"/>
                        <a:ext cx="1520825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631505" y="1897064"/>
          <a:ext cx="20351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1054080" imgH="253800" progId="Equation.DSMT4">
                  <p:embed/>
                </p:oleObj>
              </mc:Choice>
              <mc:Fallback>
                <p:oleObj name="Equation" r:id="rId8" imgW="1054080" imgH="25380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505" y="1897064"/>
                        <a:ext cx="2035175" cy="492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497067" y="2457451"/>
          <a:ext cx="8334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431613" imgH="165028" progId="Equation.DSMT4">
                  <p:embed/>
                </p:oleObj>
              </mc:Choice>
              <mc:Fallback>
                <p:oleObj name="Equation" r:id="rId10" imgW="431613" imgH="165028" progId="Equation.DSMT4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067" y="2457451"/>
                        <a:ext cx="833437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325616" y="2868613"/>
            <a:ext cx="1492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No Solutions</a:t>
            </a: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631504" y="2405064"/>
          <a:ext cx="17653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914400" imgH="177480" progId="Equation.DSMT4">
                  <p:embed/>
                </p:oleObj>
              </mc:Choice>
              <mc:Fallback>
                <p:oleObj name="Equation" r:id="rId12" imgW="914400" imgH="177480" progId="Equation.DSMT4">
                  <p:embed/>
                  <p:pic>
                    <p:nvPicPr>
                      <p:cNvPr id="51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504" y="2405064"/>
                        <a:ext cx="1765300" cy="3444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877170" y="2868490"/>
          <a:ext cx="906463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469800" imgH="177480" progId="Equation.DSMT4">
                  <p:embed/>
                </p:oleObj>
              </mc:Choice>
              <mc:Fallback>
                <p:oleObj name="Equation" r:id="rId14" imgW="469800" imgH="177480" progId="Equation.DSMT4">
                  <p:embed/>
                  <p:pic>
                    <p:nvPicPr>
                      <p:cNvPr id="51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7170" y="2868490"/>
                        <a:ext cx="906463" cy="3444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2048620" y="3300538"/>
          <a:ext cx="73501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6" imgW="380880" imgH="177480" progId="Equation.DSMT4">
                  <p:embed/>
                </p:oleObj>
              </mc:Choice>
              <mc:Fallback>
                <p:oleObj name="Equation" r:id="rId16" imgW="380880" imgH="177480" progId="Equation.DSMT4">
                  <p:embed/>
                  <p:pic>
                    <p:nvPicPr>
                      <p:cNvPr id="51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8620" y="3300538"/>
                        <a:ext cx="735012" cy="3444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1703512" y="3933057"/>
          <a:ext cx="17319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8" imgW="1079500" imgH="279400" progId="Equation.DSMT4">
                  <p:embed/>
                </p:oleObj>
              </mc:Choice>
              <mc:Fallback>
                <p:oleObj name="Equation" r:id="rId18" imgW="1079500" imgH="279400" progId="Equation.DSMT4">
                  <p:embed/>
                  <p:pic>
                    <p:nvPicPr>
                      <p:cNvPr id="51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512" y="3933057"/>
                        <a:ext cx="1731962" cy="447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2101975" y="4456932"/>
          <a:ext cx="77946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20" imgW="482391" imgH="253890" progId="Equation.DSMT4">
                  <p:embed/>
                </p:oleObj>
              </mc:Choice>
              <mc:Fallback>
                <p:oleObj name="Equation" r:id="rId20" imgW="482391" imgH="253890" progId="Equation.DSMT4">
                  <p:embed/>
                  <p:pic>
                    <p:nvPicPr>
                      <p:cNvPr id="51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975" y="4456932"/>
                        <a:ext cx="779463" cy="409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6" name="TextBox 15"/>
          <p:cNvSpPr txBox="1">
            <a:spLocks noChangeArrowheads="1"/>
          </p:cNvSpPr>
          <p:nvPr/>
        </p:nvSpPr>
        <p:spPr bwMode="auto">
          <a:xfrm>
            <a:off x="1847528" y="5157193"/>
            <a:ext cx="249940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/>
              <a:t>There is only one </a:t>
            </a:r>
            <a:br>
              <a:rPr lang="en-CA" sz="2200" dirty="0"/>
            </a:br>
            <a:r>
              <a:rPr lang="en-CA" sz="2200" dirty="0"/>
              <a:t>solution  at x = 0</a:t>
            </a:r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7276778" y="1138262"/>
          <a:ext cx="1887538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2" imgW="977476" imgH="253890" progId="Equation.DSMT4">
                  <p:embed/>
                </p:oleObj>
              </mc:Choice>
              <mc:Fallback>
                <p:oleObj name="Equation" r:id="rId22" imgW="977476" imgH="253890" progId="Equation.DSMT4">
                  <p:embed/>
                  <p:pic>
                    <p:nvPicPr>
                      <p:cNvPr id="5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6778" y="1138262"/>
                        <a:ext cx="1887538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8481764" y="2009775"/>
          <a:ext cx="17907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4" imgW="926698" imgH="177723" progId="Equation.DSMT4">
                  <p:embed/>
                </p:oleObj>
              </mc:Choice>
              <mc:Fallback>
                <p:oleObj name="Equation" r:id="rId24" imgW="926698" imgH="177723" progId="Equation.DSMT4">
                  <p:embed/>
                  <p:pic>
                    <p:nvPicPr>
                      <p:cNvPr id="51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1764" y="2009775"/>
                        <a:ext cx="1790700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6384033" y="1968500"/>
          <a:ext cx="19970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6" imgW="1180800" imgH="253800" progId="Equation.DSMT4">
                  <p:embed/>
                </p:oleObj>
              </mc:Choice>
              <mc:Fallback>
                <p:oleObj name="Equation" r:id="rId26" imgW="1180800" imgH="253800" progId="Equation.DSMT4">
                  <p:embed/>
                  <p:pic>
                    <p:nvPicPr>
                      <p:cNvPr id="513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033" y="1968500"/>
                        <a:ext cx="1997075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15"/>
          <p:cNvGraphicFramePr>
            <a:graphicFrameLocks noChangeAspect="1"/>
          </p:cNvGraphicFramePr>
          <p:nvPr/>
        </p:nvGraphicFramePr>
        <p:xfrm>
          <a:off x="6312025" y="2436442"/>
          <a:ext cx="1985963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28" imgW="1028520" imgH="177480" progId="Equation.DSMT4">
                  <p:embed/>
                </p:oleObj>
              </mc:Choice>
              <mc:Fallback>
                <p:oleObj name="Equation" r:id="rId28" imgW="1028520" imgH="177480" progId="Equation.DSMT4">
                  <p:embed/>
                  <p:pic>
                    <p:nvPicPr>
                      <p:cNvPr id="513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2025" y="2436442"/>
                        <a:ext cx="1985963" cy="3444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16"/>
          <p:cNvGraphicFramePr>
            <a:graphicFrameLocks noChangeAspect="1"/>
          </p:cNvGraphicFramePr>
          <p:nvPr/>
        </p:nvGraphicFramePr>
        <p:xfrm>
          <a:off x="6655098" y="2868490"/>
          <a:ext cx="881063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30" imgW="457200" imgH="177480" progId="Equation.DSMT4">
                  <p:embed/>
                </p:oleObj>
              </mc:Choice>
              <mc:Fallback>
                <p:oleObj name="Equation" r:id="rId30" imgW="457200" imgH="177480" progId="Equation.DSMT4">
                  <p:embed/>
                  <p:pic>
                    <p:nvPicPr>
                      <p:cNvPr id="513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5098" y="2868490"/>
                        <a:ext cx="881063" cy="3444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6" name="Object 17"/>
          <p:cNvGraphicFramePr>
            <a:graphicFrameLocks noChangeAspect="1"/>
          </p:cNvGraphicFramePr>
          <p:nvPr/>
        </p:nvGraphicFramePr>
        <p:xfrm>
          <a:off x="6240016" y="3265860"/>
          <a:ext cx="163988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2" imgW="850680" imgH="419040" progId="Equation.DSMT4">
                  <p:embed/>
                </p:oleObj>
              </mc:Choice>
              <mc:Fallback>
                <p:oleObj name="Equation" r:id="rId32" imgW="850680" imgH="419040" progId="Equation.DSMT4">
                  <p:embed/>
                  <p:pic>
                    <p:nvPicPr>
                      <p:cNvPr id="513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016" y="3265860"/>
                        <a:ext cx="1639888" cy="8112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18"/>
          <p:cNvGraphicFramePr>
            <a:graphicFrameLocks noChangeAspect="1"/>
          </p:cNvGraphicFramePr>
          <p:nvPr/>
        </p:nvGraphicFramePr>
        <p:xfrm>
          <a:off x="5936928" y="4381401"/>
          <a:ext cx="22304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34" imgW="1612900" imgH="279400" progId="Equation.DSMT4">
                  <p:embed/>
                </p:oleObj>
              </mc:Choice>
              <mc:Fallback>
                <p:oleObj name="Equation" r:id="rId34" imgW="1612900" imgH="279400" progId="Equation.DSMT4">
                  <p:embed/>
                  <p:pic>
                    <p:nvPicPr>
                      <p:cNvPr id="513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6928" y="4381401"/>
                        <a:ext cx="2230438" cy="449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19"/>
          <p:cNvGraphicFramePr>
            <a:graphicFrameLocks noChangeAspect="1"/>
          </p:cNvGraphicFramePr>
          <p:nvPr/>
        </p:nvGraphicFramePr>
        <p:xfrm>
          <a:off x="6059166" y="4875114"/>
          <a:ext cx="17446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36" imgW="1079032" imgH="253890" progId="Equation.DSMT4">
                  <p:embed/>
                </p:oleObj>
              </mc:Choice>
              <mc:Fallback>
                <p:oleObj name="Equation" r:id="rId36" imgW="1079032" imgH="253890" progId="Equation.DSMT4">
                  <p:embed/>
                  <p:pic>
                    <p:nvPicPr>
                      <p:cNvPr id="513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9166" y="4875114"/>
                        <a:ext cx="1744662" cy="409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9" name="TextBox 28"/>
          <p:cNvSpPr txBox="1">
            <a:spLocks noChangeArrowheads="1"/>
          </p:cNvSpPr>
          <p:nvPr/>
        </p:nvSpPr>
        <p:spPr bwMode="auto">
          <a:xfrm>
            <a:off x="5425754" y="5591076"/>
            <a:ext cx="300274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/>
              <a:t>There is only one </a:t>
            </a:r>
            <a:br>
              <a:rPr lang="en-CA" sz="2200" dirty="0"/>
            </a:br>
            <a:r>
              <a:rPr lang="en-CA" sz="2200" dirty="0"/>
              <a:t>solution at x = 1.666…</a:t>
            </a:r>
          </a:p>
        </p:txBody>
      </p:sp>
      <p:graphicFrame>
        <p:nvGraphicFramePr>
          <p:cNvPr id="5139" name="Object 20"/>
          <p:cNvGraphicFramePr>
            <a:graphicFrameLocks noChangeAspect="1"/>
          </p:cNvGraphicFramePr>
          <p:nvPr/>
        </p:nvGraphicFramePr>
        <p:xfrm>
          <a:off x="8976320" y="2508450"/>
          <a:ext cx="6858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38" imgW="355138" imgH="177569" progId="Equation.DSMT4">
                  <p:embed/>
                </p:oleObj>
              </mc:Choice>
              <mc:Fallback>
                <p:oleObj name="Equation" r:id="rId38" imgW="355138" imgH="177569" progId="Equation.DSMT4">
                  <p:embed/>
                  <p:pic>
                    <p:nvPicPr>
                      <p:cNvPr id="513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6320" y="2508450"/>
                        <a:ext cx="685800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0" name="Object 22"/>
          <p:cNvGraphicFramePr>
            <a:graphicFrameLocks noChangeAspect="1"/>
          </p:cNvGraphicFramePr>
          <p:nvPr/>
        </p:nvGraphicFramePr>
        <p:xfrm>
          <a:off x="8513442" y="4360763"/>
          <a:ext cx="16160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40" imgW="1168400" imgH="279400" progId="Equation.DSMT4">
                  <p:embed/>
                </p:oleObj>
              </mc:Choice>
              <mc:Fallback>
                <p:oleObj name="Equation" r:id="rId40" imgW="1168400" imgH="279400" progId="Equation.DSMT4">
                  <p:embed/>
                  <p:pic>
                    <p:nvPicPr>
                      <p:cNvPr id="514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3442" y="4360763"/>
                        <a:ext cx="1616075" cy="4492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41" name="Object 23"/>
          <p:cNvGraphicFramePr>
            <a:graphicFrameLocks noChangeAspect="1"/>
          </p:cNvGraphicFramePr>
          <p:nvPr/>
        </p:nvGraphicFramePr>
        <p:xfrm>
          <a:off x="8781729" y="4897339"/>
          <a:ext cx="969963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42" imgW="583947" imgH="253890" progId="Equation.DSMT4">
                  <p:embed/>
                </p:oleObj>
              </mc:Choice>
              <mc:Fallback>
                <p:oleObj name="Equation" r:id="rId42" imgW="583947" imgH="253890" progId="Equation.DSMT4">
                  <p:embed/>
                  <p:pic>
                    <p:nvPicPr>
                      <p:cNvPr id="514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1729" y="4897339"/>
                        <a:ext cx="969963" cy="4079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0" name="TextBox 33"/>
          <p:cNvSpPr txBox="1">
            <a:spLocks noChangeArrowheads="1"/>
          </p:cNvSpPr>
          <p:nvPr/>
        </p:nvSpPr>
        <p:spPr bwMode="auto">
          <a:xfrm>
            <a:off x="8149386" y="5317758"/>
            <a:ext cx="233910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b="1">
                <a:solidFill>
                  <a:srgbClr val="FF0000"/>
                </a:solidFill>
              </a:rPr>
              <a:t>Extraneous Root</a:t>
            </a:r>
          </a:p>
        </p:txBody>
      </p:sp>
    </p:spTree>
    <p:extLst>
      <p:ext uri="{BB962C8B-B14F-4D97-AF65-F5344CB8AC3E}">
        <p14:creationId xmlns:p14="http://schemas.microsoft.com/office/powerpoint/2010/main" val="408776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146" grpId="0"/>
      <p:bldP spid="5149" grpId="0"/>
      <p:bldP spid="51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128688"/>
            <a:ext cx="7499350" cy="708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dirty="0"/>
              <a:t>Practice: Graphical Solutions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059113" y="1082675"/>
          <a:ext cx="161766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837836" imgH="253890" progId="Equation.DSMT4">
                  <p:embed/>
                </p:oleObj>
              </mc:Choice>
              <mc:Fallback>
                <p:oleObj name="Equation" r:id="rId4" imgW="837836" imgH="253890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082675"/>
                        <a:ext cx="1617662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1"/>
          <p:cNvGraphicFramePr>
            <a:graphicFrameLocks noChangeAspect="1"/>
          </p:cNvGraphicFramePr>
          <p:nvPr/>
        </p:nvGraphicFramePr>
        <p:xfrm>
          <a:off x="7712075" y="1108075"/>
          <a:ext cx="1887538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977476" imgH="253890" progId="Equation.DSMT4">
                  <p:embed/>
                </p:oleObj>
              </mc:Choice>
              <mc:Fallback>
                <p:oleObj name="Equation" r:id="rId6" imgW="977476" imgH="253890" progId="Equation.DSMT4">
                  <p:embed/>
                  <p:pic>
                    <p:nvPicPr>
                      <p:cNvPr id="614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2075" y="1108075"/>
                        <a:ext cx="1887538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5" name="Group 27"/>
          <p:cNvGrpSpPr>
            <a:grpSpLocks noChangeAspect="1"/>
          </p:cNvGrpSpPr>
          <p:nvPr/>
        </p:nvGrpSpPr>
        <p:grpSpPr bwMode="auto">
          <a:xfrm>
            <a:off x="2197100" y="1773238"/>
            <a:ext cx="3778250" cy="4086226"/>
            <a:chOff x="424" y="1117"/>
            <a:chExt cx="2380" cy="2574"/>
          </a:xfrm>
        </p:grpSpPr>
        <p:sp>
          <p:nvSpPr>
            <p:cNvPr id="6255" name="AutoShape 26"/>
            <p:cNvSpPr>
              <a:spLocks noChangeAspect="1" noChangeArrowheads="1" noTextEdit="1"/>
            </p:cNvSpPr>
            <p:nvPr/>
          </p:nvSpPr>
          <p:spPr bwMode="auto">
            <a:xfrm>
              <a:off x="424" y="1122"/>
              <a:ext cx="2380" cy="2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6" name="Rectangle 28"/>
            <p:cNvSpPr>
              <a:spLocks noChangeArrowheads="1"/>
            </p:cNvSpPr>
            <p:nvPr/>
          </p:nvSpPr>
          <p:spPr bwMode="auto">
            <a:xfrm>
              <a:off x="426" y="1127"/>
              <a:ext cx="2376" cy="2559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7" name="Line 29"/>
            <p:cNvSpPr>
              <a:spLocks noChangeShapeType="1"/>
            </p:cNvSpPr>
            <p:nvPr/>
          </p:nvSpPr>
          <p:spPr bwMode="auto">
            <a:xfrm flipV="1">
              <a:off x="642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8" name="Line 30"/>
            <p:cNvSpPr>
              <a:spLocks noChangeShapeType="1"/>
            </p:cNvSpPr>
            <p:nvPr/>
          </p:nvSpPr>
          <p:spPr bwMode="auto">
            <a:xfrm flipV="1">
              <a:off x="645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9" name="Line 31"/>
            <p:cNvSpPr>
              <a:spLocks noChangeShapeType="1"/>
            </p:cNvSpPr>
            <p:nvPr/>
          </p:nvSpPr>
          <p:spPr bwMode="auto">
            <a:xfrm flipV="1">
              <a:off x="856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0" name="Line 32"/>
            <p:cNvSpPr>
              <a:spLocks noChangeShapeType="1"/>
            </p:cNvSpPr>
            <p:nvPr/>
          </p:nvSpPr>
          <p:spPr bwMode="auto">
            <a:xfrm flipV="1">
              <a:off x="859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1" name="Line 33"/>
            <p:cNvSpPr>
              <a:spLocks noChangeShapeType="1"/>
            </p:cNvSpPr>
            <p:nvPr/>
          </p:nvSpPr>
          <p:spPr bwMode="auto">
            <a:xfrm flipV="1">
              <a:off x="1072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2" name="Line 34"/>
            <p:cNvSpPr>
              <a:spLocks noChangeShapeType="1"/>
            </p:cNvSpPr>
            <p:nvPr/>
          </p:nvSpPr>
          <p:spPr bwMode="auto">
            <a:xfrm flipV="1">
              <a:off x="1075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3" name="Line 35"/>
            <p:cNvSpPr>
              <a:spLocks noChangeShapeType="1"/>
            </p:cNvSpPr>
            <p:nvPr/>
          </p:nvSpPr>
          <p:spPr bwMode="auto">
            <a:xfrm flipV="1">
              <a:off x="1505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4" name="Line 36"/>
            <p:cNvSpPr>
              <a:spLocks noChangeShapeType="1"/>
            </p:cNvSpPr>
            <p:nvPr/>
          </p:nvSpPr>
          <p:spPr bwMode="auto">
            <a:xfrm flipV="1">
              <a:off x="1507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5" name="Line 37"/>
            <p:cNvSpPr>
              <a:spLocks noChangeShapeType="1"/>
            </p:cNvSpPr>
            <p:nvPr/>
          </p:nvSpPr>
          <p:spPr bwMode="auto">
            <a:xfrm flipV="1">
              <a:off x="1719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6" name="Line 38"/>
            <p:cNvSpPr>
              <a:spLocks noChangeShapeType="1"/>
            </p:cNvSpPr>
            <p:nvPr/>
          </p:nvSpPr>
          <p:spPr bwMode="auto">
            <a:xfrm flipV="1">
              <a:off x="1721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7" name="Line 39"/>
            <p:cNvSpPr>
              <a:spLocks noChangeShapeType="1"/>
            </p:cNvSpPr>
            <p:nvPr/>
          </p:nvSpPr>
          <p:spPr bwMode="auto">
            <a:xfrm flipV="1">
              <a:off x="1935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8" name="Line 40"/>
            <p:cNvSpPr>
              <a:spLocks noChangeShapeType="1"/>
            </p:cNvSpPr>
            <p:nvPr/>
          </p:nvSpPr>
          <p:spPr bwMode="auto">
            <a:xfrm flipV="1">
              <a:off x="1937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9" name="Line 41"/>
            <p:cNvSpPr>
              <a:spLocks noChangeShapeType="1"/>
            </p:cNvSpPr>
            <p:nvPr/>
          </p:nvSpPr>
          <p:spPr bwMode="auto">
            <a:xfrm flipV="1">
              <a:off x="2151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0" name="Line 42"/>
            <p:cNvSpPr>
              <a:spLocks noChangeShapeType="1"/>
            </p:cNvSpPr>
            <p:nvPr/>
          </p:nvSpPr>
          <p:spPr bwMode="auto">
            <a:xfrm flipV="1">
              <a:off x="2153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1" name="Line 43"/>
            <p:cNvSpPr>
              <a:spLocks noChangeShapeType="1"/>
            </p:cNvSpPr>
            <p:nvPr/>
          </p:nvSpPr>
          <p:spPr bwMode="auto">
            <a:xfrm flipV="1">
              <a:off x="2367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2" name="Line 44"/>
            <p:cNvSpPr>
              <a:spLocks noChangeShapeType="1"/>
            </p:cNvSpPr>
            <p:nvPr/>
          </p:nvSpPr>
          <p:spPr bwMode="auto">
            <a:xfrm flipV="1">
              <a:off x="2369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3" name="Line 45"/>
            <p:cNvSpPr>
              <a:spLocks noChangeShapeType="1"/>
            </p:cNvSpPr>
            <p:nvPr/>
          </p:nvSpPr>
          <p:spPr bwMode="auto">
            <a:xfrm flipV="1">
              <a:off x="2581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4" name="Line 46"/>
            <p:cNvSpPr>
              <a:spLocks noChangeShapeType="1"/>
            </p:cNvSpPr>
            <p:nvPr/>
          </p:nvSpPr>
          <p:spPr bwMode="auto">
            <a:xfrm flipV="1">
              <a:off x="2583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5" name="Line 47"/>
            <p:cNvSpPr>
              <a:spLocks noChangeShapeType="1"/>
            </p:cNvSpPr>
            <p:nvPr/>
          </p:nvSpPr>
          <p:spPr bwMode="auto">
            <a:xfrm>
              <a:off x="429" y="3463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6" name="Line 48"/>
            <p:cNvSpPr>
              <a:spLocks noChangeShapeType="1"/>
            </p:cNvSpPr>
            <p:nvPr/>
          </p:nvSpPr>
          <p:spPr bwMode="auto">
            <a:xfrm>
              <a:off x="429" y="3469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7" name="Line 49"/>
            <p:cNvSpPr>
              <a:spLocks noChangeShapeType="1"/>
            </p:cNvSpPr>
            <p:nvPr/>
          </p:nvSpPr>
          <p:spPr bwMode="auto">
            <a:xfrm>
              <a:off x="429" y="3251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8" name="Line 50"/>
            <p:cNvSpPr>
              <a:spLocks noChangeShapeType="1"/>
            </p:cNvSpPr>
            <p:nvPr/>
          </p:nvSpPr>
          <p:spPr bwMode="auto">
            <a:xfrm>
              <a:off x="429" y="3257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9" name="Line 51"/>
            <p:cNvSpPr>
              <a:spLocks noChangeShapeType="1"/>
            </p:cNvSpPr>
            <p:nvPr/>
          </p:nvSpPr>
          <p:spPr bwMode="auto">
            <a:xfrm>
              <a:off x="429" y="3040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0" name="Line 52"/>
            <p:cNvSpPr>
              <a:spLocks noChangeShapeType="1"/>
            </p:cNvSpPr>
            <p:nvPr/>
          </p:nvSpPr>
          <p:spPr bwMode="auto">
            <a:xfrm>
              <a:off x="429" y="3045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1" name="Line 53"/>
            <p:cNvSpPr>
              <a:spLocks noChangeShapeType="1"/>
            </p:cNvSpPr>
            <p:nvPr/>
          </p:nvSpPr>
          <p:spPr bwMode="auto">
            <a:xfrm>
              <a:off x="429" y="2616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2" name="Line 54"/>
            <p:cNvSpPr>
              <a:spLocks noChangeShapeType="1"/>
            </p:cNvSpPr>
            <p:nvPr/>
          </p:nvSpPr>
          <p:spPr bwMode="auto">
            <a:xfrm>
              <a:off x="429" y="2621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3" name="Line 55"/>
            <p:cNvSpPr>
              <a:spLocks noChangeShapeType="1"/>
            </p:cNvSpPr>
            <p:nvPr/>
          </p:nvSpPr>
          <p:spPr bwMode="auto">
            <a:xfrm>
              <a:off x="429" y="2399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4" name="Line 56"/>
            <p:cNvSpPr>
              <a:spLocks noChangeShapeType="1"/>
            </p:cNvSpPr>
            <p:nvPr/>
          </p:nvSpPr>
          <p:spPr bwMode="auto">
            <a:xfrm>
              <a:off x="429" y="2404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5" name="Line 57"/>
            <p:cNvSpPr>
              <a:spLocks noChangeShapeType="1"/>
            </p:cNvSpPr>
            <p:nvPr/>
          </p:nvSpPr>
          <p:spPr bwMode="auto">
            <a:xfrm>
              <a:off x="429" y="2187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6" name="Line 58"/>
            <p:cNvSpPr>
              <a:spLocks noChangeShapeType="1"/>
            </p:cNvSpPr>
            <p:nvPr/>
          </p:nvSpPr>
          <p:spPr bwMode="auto">
            <a:xfrm>
              <a:off x="429" y="2192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7" name="Line 59"/>
            <p:cNvSpPr>
              <a:spLocks noChangeShapeType="1"/>
            </p:cNvSpPr>
            <p:nvPr/>
          </p:nvSpPr>
          <p:spPr bwMode="auto">
            <a:xfrm>
              <a:off x="429" y="1975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8" name="Line 60"/>
            <p:cNvSpPr>
              <a:spLocks noChangeShapeType="1"/>
            </p:cNvSpPr>
            <p:nvPr/>
          </p:nvSpPr>
          <p:spPr bwMode="auto">
            <a:xfrm>
              <a:off x="429" y="1980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9" name="Line 61"/>
            <p:cNvSpPr>
              <a:spLocks noChangeShapeType="1"/>
            </p:cNvSpPr>
            <p:nvPr/>
          </p:nvSpPr>
          <p:spPr bwMode="auto">
            <a:xfrm>
              <a:off x="429" y="1763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0" name="Line 62"/>
            <p:cNvSpPr>
              <a:spLocks noChangeShapeType="1"/>
            </p:cNvSpPr>
            <p:nvPr/>
          </p:nvSpPr>
          <p:spPr bwMode="auto">
            <a:xfrm>
              <a:off x="429" y="1768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1" name="Line 63"/>
            <p:cNvSpPr>
              <a:spLocks noChangeShapeType="1"/>
            </p:cNvSpPr>
            <p:nvPr/>
          </p:nvSpPr>
          <p:spPr bwMode="auto">
            <a:xfrm>
              <a:off x="429" y="1551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2" name="Line 64"/>
            <p:cNvSpPr>
              <a:spLocks noChangeShapeType="1"/>
            </p:cNvSpPr>
            <p:nvPr/>
          </p:nvSpPr>
          <p:spPr bwMode="auto">
            <a:xfrm>
              <a:off x="429" y="1556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3" name="Line 65"/>
            <p:cNvSpPr>
              <a:spLocks noChangeShapeType="1"/>
            </p:cNvSpPr>
            <p:nvPr/>
          </p:nvSpPr>
          <p:spPr bwMode="auto">
            <a:xfrm>
              <a:off x="429" y="1339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4" name="Line 66"/>
            <p:cNvSpPr>
              <a:spLocks noChangeShapeType="1"/>
            </p:cNvSpPr>
            <p:nvPr/>
          </p:nvSpPr>
          <p:spPr bwMode="auto">
            <a:xfrm>
              <a:off x="429" y="1344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5" name="Line 67"/>
            <p:cNvSpPr>
              <a:spLocks noChangeShapeType="1"/>
            </p:cNvSpPr>
            <p:nvPr/>
          </p:nvSpPr>
          <p:spPr bwMode="auto">
            <a:xfrm>
              <a:off x="429" y="2822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6" name="Line 68"/>
            <p:cNvSpPr>
              <a:spLocks noChangeShapeType="1"/>
            </p:cNvSpPr>
            <p:nvPr/>
          </p:nvSpPr>
          <p:spPr bwMode="auto">
            <a:xfrm>
              <a:off x="429" y="2828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7" name="Line 69"/>
            <p:cNvSpPr>
              <a:spLocks noChangeShapeType="1"/>
            </p:cNvSpPr>
            <p:nvPr/>
          </p:nvSpPr>
          <p:spPr bwMode="auto">
            <a:xfrm>
              <a:off x="429" y="2833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8" name="Line 70"/>
            <p:cNvSpPr>
              <a:spLocks noChangeShapeType="1"/>
            </p:cNvSpPr>
            <p:nvPr/>
          </p:nvSpPr>
          <p:spPr bwMode="auto">
            <a:xfrm>
              <a:off x="429" y="2838"/>
              <a:ext cx="237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9" name="Rectangle 71"/>
            <p:cNvSpPr>
              <a:spLocks noChangeArrowheads="1"/>
            </p:cNvSpPr>
            <p:nvPr/>
          </p:nvSpPr>
          <p:spPr bwMode="auto">
            <a:xfrm>
              <a:off x="2752" y="2664"/>
              <a:ext cx="4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6300" name="Freeform 72"/>
            <p:cNvSpPr>
              <a:spLocks/>
            </p:cNvSpPr>
            <p:nvPr/>
          </p:nvSpPr>
          <p:spPr bwMode="auto">
            <a:xfrm>
              <a:off x="2776" y="2785"/>
              <a:ext cx="21" cy="96"/>
            </a:xfrm>
            <a:custGeom>
              <a:avLst/>
              <a:gdLst>
                <a:gd name="T0" fmla="*/ 0 w 21"/>
                <a:gd name="T1" fmla="*/ 0 h 96"/>
                <a:gd name="T2" fmla="*/ 21 w 21"/>
                <a:gd name="T3" fmla="*/ 48 h 96"/>
                <a:gd name="T4" fmla="*/ 0 w 21"/>
                <a:gd name="T5" fmla="*/ 96 h 96"/>
                <a:gd name="T6" fmla="*/ 0 w 21"/>
                <a:gd name="T7" fmla="*/ 0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96"/>
                <a:gd name="T14" fmla="*/ 21 w 21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96">
                  <a:moveTo>
                    <a:pt x="0" y="0"/>
                  </a:moveTo>
                  <a:lnTo>
                    <a:pt x="21" y="48"/>
                  </a:lnTo>
                  <a:lnTo>
                    <a:pt x="0" y="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301" name="Line 73"/>
            <p:cNvSpPr>
              <a:spLocks noChangeShapeType="1"/>
            </p:cNvSpPr>
            <p:nvPr/>
          </p:nvSpPr>
          <p:spPr bwMode="auto">
            <a:xfrm flipV="1">
              <a:off x="1286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2" name="Line 74"/>
            <p:cNvSpPr>
              <a:spLocks noChangeShapeType="1"/>
            </p:cNvSpPr>
            <p:nvPr/>
          </p:nvSpPr>
          <p:spPr bwMode="auto">
            <a:xfrm flipV="1">
              <a:off x="1289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3" name="Line 75"/>
            <p:cNvSpPr>
              <a:spLocks noChangeShapeType="1"/>
            </p:cNvSpPr>
            <p:nvPr/>
          </p:nvSpPr>
          <p:spPr bwMode="auto">
            <a:xfrm flipV="1">
              <a:off x="1291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4" name="Line 76"/>
            <p:cNvSpPr>
              <a:spLocks noChangeShapeType="1"/>
            </p:cNvSpPr>
            <p:nvPr/>
          </p:nvSpPr>
          <p:spPr bwMode="auto">
            <a:xfrm flipV="1">
              <a:off x="1293" y="1127"/>
              <a:ext cx="1" cy="255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5" name="Rectangle 77"/>
            <p:cNvSpPr>
              <a:spLocks noChangeArrowheads="1"/>
            </p:cNvSpPr>
            <p:nvPr/>
          </p:nvSpPr>
          <p:spPr bwMode="auto">
            <a:xfrm>
              <a:off x="1319" y="1117"/>
              <a:ext cx="46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306" name="Freeform 78"/>
            <p:cNvSpPr>
              <a:spLocks/>
            </p:cNvSpPr>
            <p:nvPr/>
          </p:nvSpPr>
          <p:spPr bwMode="auto">
            <a:xfrm>
              <a:off x="1270" y="1133"/>
              <a:ext cx="42" cy="47"/>
            </a:xfrm>
            <a:custGeom>
              <a:avLst/>
              <a:gdLst>
                <a:gd name="T0" fmla="*/ 0 w 42"/>
                <a:gd name="T1" fmla="*/ 47 h 47"/>
                <a:gd name="T2" fmla="*/ 21 w 42"/>
                <a:gd name="T3" fmla="*/ 0 h 47"/>
                <a:gd name="T4" fmla="*/ 42 w 42"/>
                <a:gd name="T5" fmla="*/ 47 h 47"/>
                <a:gd name="T6" fmla="*/ 0 w 42"/>
                <a:gd name="T7" fmla="*/ 47 h 4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47"/>
                <a:gd name="T14" fmla="*/ 42 w 42"/>
                <a:gd name="T15" fmla="*/ 47 h 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47">
                  <a:moveTo>
                    <a:pt x="0" y="47"/>
                  </a:moveTo>
                  <a:lnTo>
                    <a:pt x="21" y="0"/>
                  </a:lnTo>
                  <a:lnTo>
                    <a:pt x="42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307" name="Rectangle 79"/>
            <p:cNvSpPr>
              <a:spLocks noChangeArrowheads="1"/>
            </p:cNvSpPr>
            <p:nvPr/>
          </p:nvSpPr>
          <p:spPr bwMode="auto">
            <a:xfrm>
              <a:off x="426" y="1127"/>
              <a:ext cx="2376" cy="2559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8" name="Line 80"/>
            <p:cNvSpPr>
              <a:spLocks noChangeShapeType="1"/>
            </p:cNvSpPr>
            <p:nvPr/>
          </p:nvSpPr>
          <p:spPr bwMode="auto">
            <a:xfrm>
              <a:off x="645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9" name="Rectangle 81"/>
            <p:cNvSpPr>
              <a:spLocks noChangeArrowheads="1"/>
            </p:cNvSpPr>
            <p:nvPr/>
          </p:nvSpPr>
          <p:spPr bwMode="auto">
            <a:xfrm>
              <a:off x="622" y="2865"/>
              <a:ext cx="12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6310" name="Line 82"/>
            <p:cNvSpPr>
              <a:spLocks noChangeShapeType="1"/>
            </p:cNvSpPr>
            <p:nvPr/>
          </p:nvSpPr>
          <p:spPr bwMode="auto">
            <a:xfrm>
              <a:off x="859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1" name="Rectangle 83"/>
            <p:cNvSpPr>
              <a:spLocks noChangeArrowheads="1"/>
            </p:cNvSpPr>
            <p:nvPr/>
          </p:nvSpPr>
          <p:spPr bwMode="auto">
            <a:xfrm>
              <a:off x="835" y="2865"/>
              <a:ext cx="12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312" name="Line 84"/>
            <p:cNvSpPr>
              <a:spLocks noChangeShapeType="1"/>
            </p:cNvSpPr>
            <p:nvPr/>
          </p:nvSpPr>
          <p:spPr bwMode="auto">
            <a:xfrm>
              <a:off x="1075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3" name="Rectangle 85"/>
            <p:cNvSpPr>
              <a:spLocks noChangeArrowheads="1"/>
            </p:cNvSpPr>
            <p:nvPr/>
          </p:nvSpPr>
          <p:spPr bwMode="auto">
            <a:xfrm>
              <a:off x="1052" y="2865"/>
              <a:ext cx="12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6314" name="Rectangle 86"/>
            <p:cNvSpPr>
              <a:spLocks noChangeArrowheads="1"/>
            </p:cNvSpPr>
            <p:nvPr/>
          </p:nvSpPr>
          <p:spPr bwMode="auto">
            <a:xfrm>
              <a:off x="1300" y="2865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6315" name="Line 87"/>
            <p:cNvSpPr>
              <a:spLocks noChangeShapeType="1"/>
            </p:cNvSpPr>
            <p:nvPr/>
          </p:nvSpPr>
          <p:spPr bwMode="auto">
            <a:xfrm>
              <a:off x="1507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6" name="Rectangle 88"/>
            <p:cNvSpPr>
              <a:spLocks noChangeArrowheads="1"/>
            </p:cNvSpPr>
            <p:nvPr/>
          </p:nvSpPr>
          <p:spPr bwMode="auto">
            <a:xfrm>
              <a:off x="1509" y="2865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6317" name="Line 89"/>
            <p:cNvSpPr>
              <a:spLocks noChangeShapeType="1"/>
            </p:cNvSpPr>
            <p:nvPr/>
          </p:nvSpPr>
          <p:spPr bwMode="auto">
            <a:xfrm>
              <a:off x="1721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8" name="Rectangle 90"/>
            <p:cNvSpPr>
              <a:spLocks noChangeArrowheads="1"/>
            </p:cNvSpPr>
            <p:nvPr/>
          </p:nvSpPr>
          <p:spPr bwMode="auto">
            <a:xfrm>
              <a:off x="1723" y="2865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319" name="Line 91"/>
            <p:cNvSpPr>
              <a:spLocks noChangeShapeType="1"/>
            </p:cNvSpPr>
            <p:nvPr/>
          </p:nvSpPr>
          <p:spPr bwMode="auto">
            <a:xfrm>
              <a:off x="1937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0" name="Rectangle 92"/>
            <p:cNvSpPr>
              <a:spLocks noChangeArrowheads="1"/>
            </p:cNvSpPr>
            <p:nvPr/>
          </p:nvSpPr>
          <p:spPr bwMode="auto">
            <a:xfrm>
              <a:off x="1939" y="2865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6321" name="Line 93"/>
            <p:cNvSpPr>
              <a:spLocks noChangeShapeType="1"/>
            </p:cNvSpPr>
            <p:nvPr/>
          </p:nvSpPr>
          <p:spPr bwMode="auto">
            <a:xfrm>
              <a:off x="2153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2" name="Rectangle 94"/>
            <p:cNvSpPr>
              <a:spLocks noChangeArrowheads="1"/>
            </p:cNvSpPr>
            <p:nvPr/>
          </p:nvSpPr>
          <p:spPr bwMode="auto">
            <a:xfrm>
              <a:off x="2156" y="2865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323" name="Line 95"/>
            <p:cNvSpPr>
              <a:spLocks noChangeShapeType="1"/>
            </p:cNvSpPr>
            <p:nvPr/>
          </p:nvSpPr>
          <p:spPr bwMode="auto">
            <a:xfrm>
              <a:off x="2369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4" name="Rectangle 96"/>
            <p:cNvSpPr>
              <a:spLocks noChangeArrowheads="1"/>
            </p:cNvSpPr>
            <p:nvPr/>
          </p:nvSpPr>
          <p:spPr bwMode="auto">
            <a:xfrm>
              <a:off x="2372" y="2865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6325" name="Line 97"/>
            <p:cNvSpPr>
              <a:spLocks noChangeShapeType="1"/>
            </p:cNvSpPr>
            <p:nvPr/>
          </p:nvSpPr>
          <p:spPr bwMode="auto">
            <a:xfrm>
              <a:off x="2583" y="2806"/>
              <a:ext cx="1" cy="5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6" name="Rectangle 98"/>
            <p:cNvSpPr>
              <a:spLocks noChangeArrowheads="1"/>
            </p:cNvSpPr>
            <p:nvPr/>
          </p:nvSpPr>
          <p:spPr bwMode="auto">
            <a:xfrm>
              <a:off x="2586" y="2865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6327" name="Rectangle 99"/>
            <p:cNvSpPr>
              <a:spLocks noChangeArrowheads="1"/>
            </p:cNvSpPr>
            <p:nvPr/>
          </p:nvSpPr>
          <p:spPr bwMode="auto">
            <a:xfrm>
              <a:off x="1231" y="3204"/>
              <a:ext cx="125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328" name="Line 100"/>
            <p:cNvSpPr>
              <a:spLocks noChangeShapeType="1"/>
            </p:cNvSpPr>
            <p:nvPr/>
          </p:nvSpPr>
          <p:spPr bwMode="auto">
            <a:xfrm>
              <a:off x="1279" y="3257"/>
              <a:ext cx="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9" name="Rectangle 101"/>
            <p:cNvSpPr>
              <a:spLocks noChangeArrowheads="1"/>
            </p:cNvSpPr>
            <p:nvPr/>
          </p:nvSpPr>
          <p:spPr bwMode="auto">
            <a:xfrm>
              <a:off x="1254" y="2351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330" name="Line 102"/>
            <p:cNvSpPr>
              <a:spLocks noChangeShapeType="1"/>
            </p:cNvSpPr>
            <p:nvPr/>
          </p:nvSpPr>
          <p:spPr bwMode="auto">
            <a:xfrm>
              <a:off x="1279" y="2404"/>
              <a:ext cx="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31" name="Rectangle 103"/>
            <p:cNvSpPr>
              <a:spLocks noChangeArrowheads="1"/>
            </p:cNvSpPr>
            <p:nvPr/>
          </p:nvSpPr>
          <p:spPr bwMode="auto">
            <a:xfrm>
              <a:off x="1254" y="1927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332" name="Line 104"/>
            <p:cNvSpPr>
              <a:spLocks noChangeShapeType="1"/>
            </p:cNvSpPr>
            <p:nvPr/>
          </p:nvSpPr>
          <p:spPr bwMode="auto">
            <a:xfrm>
              <a:off x="1279" y="1980"/>
              <a:ext cx="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33" name="Rectangle 105"/>
            <p:cNvSpPr>
              <a:spLocks noChangeArrowheads="1"/>
            </p:cNvSpPr>
            <p:nvPr/>
          </p:nvSpPr>
          <p:spPr bwMode="auto">
            <a:xfrm>
              <a:off x="1254" y="1503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6334" name="Line 106"/>
            <p:cNvSpPr>
              <a:spLocks noChangeShapeType="1"/>
            </p:cNvSpPr>
            <p:nvPr/>
          </p:nvSpPr>
          <p:spPr bwMode="auto">
            <a:xfrm>
              <a:off x="1279" y="1556"/>
              <a:ext cx="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35" name="Freeform 107"/>
            <p:cNvSpPr>
              <a:spLocks/>
            </p:cNvSpPr>
            <p:nvPr/>
          </p:nvSpPr>
          <p:spPr bwMode="auto">
            <a:xfrm>
              <a:off x="429" y="1556"/>
              <a:ext cx="2373" cy="1277"/>
            </a:xfrm>
            <a:custGeom>
              <a:avLst/>
              <a:gdLst>
                <a:gd name="T0" fmla="*/ 16 w 1021"/>
                <a:gd name="T1" fmla="*/ 47 h 241"/>
                <a:gd name="T2" fmla="*/ 34 w 1021"/>
                <a:gd name="T3" fmla="*/ 55 h 241"/>
                <a:gd name="T4" fmla="*/ 52 w 1021"/>
                <a:gd name="T5" fmla="*/ 63 h 241"/>
                <a:gd name="T6" fmla="*/ 70 w 1021"/>
                <a:gd name="T7" fmla="*/ 71 h 241"/>
                <a:gd name="T8" fmla="*/ 88 w 1021"/>
                <a:gd name="T9" fmla="*/ 78 h 241"/>
                <a:gd name="T10" fmla="*/ 106 w 1021"/>
                <a:gd name="T11" fmla="*/ 86 h 241"/>
                <a:gd name="T12" fmla="*/ 124 w 1021"/>
                <a:gd name="T13" fmla="*/ 94 h 241"/>
                <a:gd name="T14" fmla="*/ 142 w 1021"/>
                <a:gd name="T15" fmla="*/ 102 h 241"/>
                <a:gd name="T16" fmla="*/ 160 w 1021"/>
                <a:gd name="T17" fmla="*/ 109 h 241"/>
                <a:gd name="T18" fmla="*/ 178 w 1021"/>
                <a:gd name="T19" fmla="*/ 117 h 241"/>
                <a:gd name="T20" fmla="*/ 196 w 1021"/>
                <a:gd name="T21" fmla="*/ 125 h 241"/>
                <a:gd name="T22" fmla="*/ 214 w 1021"/>
                <a:gd name="T23" fmla="*/ 133 h 241"/>
                <a:gd name="T24" fmla="*/ 232 w 1021"/>
                <a:gd name="T25" fmla="*/ 141 h 241"/>
                <a:gd name="T26" fmla="*/ 250 w 1021"/>
                <a:gd name="T27" fmla="*/ 148 h 241"/>
                <a:gd name="T28" fmla="*/ 268 w 1021"/>
                <a:gd name="T29" fmla="*/ 156 h 241"/>
                <a:gd name="T30" fmla="*/ 286 w 1021"/>
                <a:gd name="T31" fmla="*/ 164 h 241"/>
                <a:gd name="T32" fmla="*/ 304 w 1021"/>
                <a:gd name="T33" fmla="*/ 172 h 241"/>
                <a:gd name="T34" fmla="*/ 322 w 1021"/>
                <a:gd name="T35" fmla="*/ 179 h 241"/>
                <a:gd name="T36" fmla="*/ 340 w 1021"/>
                <a:gd name="T37" fmla="*/ 187 h 241"/>
                <a:gd name="T38" fmla="*/ 358 w 1021"/>
                <a:gd name="T39" fmla="*/ 195 h 241"/>
                <a:gd name="T40" fmla="*/ 376 w 1021"/>
                <a:gd name="T41" fmla="*/ 203 h 241"/>
                <a:gd name="T42" fmla="*/ 394 w 1021"/>
                <a:gd name="T43" fmla="*/ 211 h 241"/>
                <a:gd name="T44" fmla="*/ 412 w 1021"/>
                <a:gd name="T45" fmla="*/ 218 h 241"/>
                <a:gd name="T46" fmla="*/ 430 w 1021"/>
                <a:gd name="T47" fmla="*/ 226 h 241"/>
                <a:gd name="T48" fmla="*/ 448 w 1021"/>
                <a:gd name="T49" fmla="*/ 234 h 241"/>
                <a:gd name="T50" fmla="*/ 466 w 1021"/>
                <a:gd name="T51" fmla="*/ 240 h 241"/>
                <a:gd name="T52" fmla="*/ 484 w 1021"/>
                <a:gd name="T53" fmla="*/ 232 h 241"/>
                <a:gd name="T54" fmla="*/ 502 w 1021"/>
                <a:gd name="T55" fmla="*/ 224 h 241"/>
                <a:gd name="T56" fmla="*/ 520 w 1021"/>
                <a:gd name="T57" fmla="*/ 216 h 241"/>
                <a:gd name="T58" fmla="*/ 538 w 1021"/>
                <a:gd name="T59" fmla="*/ 209 h 241"/>
                <a:gd name="T60" fmla="*/ 556 w 1021"/>
                <a:gd name="T61" fmla="*/ 201 h 241"/>
                <a:gd name="T62" fmla="*/ 574 w 1021"/>
                <a:gd name="T63" fmla="*/ 193 h 241"/>
                <a:gd name="T64" fmla="*/ 592 w 1021"/>
                <a:gd name="T65" fmla="*/ 185 h 241"/>
                <a:gd name="T66" fmla="*/ 610 w 1021"/>
                <a:gd name="T67" fmla="*/ 177 h 241"/>
                <a:gd name="T68" fmla="*/ 628 w 1021"/>
                <a:gd name="T69" fmla="*/ 170 h 241"/>
                <a:gd name="T70" fmla="*/ 646 w 1021"/>
                <a:gd name="T71" fmla="*/ 162 h 241"/>
                <a:gd name="T72" fmla="*/ 664 w 1021"/>
                <a:gd name="T73" fmla="*/ 154 h 241"/>
                <a:gd name="T74" fmla="*/ 682 w 1021"/>
                <a:gd name="T75" fmla="*/ 146 h 241"/>
                <a:gd name="T76" fmla="*/ 700 w 1021"/>
                <a:gd name="T77" fmla="*/ 138 h 241"/>
                <a:gd name="T78" fmla="*/ 718 w 1021"/>
                <a:gd name="T79" fmla="*/ 131 h 241"/>
                <a:gd name="T80" fmla="*/ 736 w 1021"/>
                <a:gd name="T81" fmla="*/ 123 h 241"/>
                <a:gd name="T82" fmla="*/ 754 w 1021"/>
                <a:gd name="T83" fmla="*/ 115 h 241"/>
                <a:gd name="T84" fmla="*/ 772 w 1021"/>
                <a:gd name="T85" fmla="*/ 107 h 241"/>
                <a:gd name="T86" fmla="*/ 790 w 1021"/>
                <a:gd name="T87" fmla="*/ 100 h 241"/>
                <a:gd name="T88" fmla="*/ 808 w 1021"/>
                <a:gd name="T89" fmla="*/ 92 h 241"/>
                <a:gd name="T90" fmla="*/ 826 w 1021"/>
                <a:gd name="T91" fmla="*/ 84 h 241"/>
                <a:gd name="T92" fmla="*/ 844 w 1021"/>
                <a:gd name="T93" fmla="*/ 76 h 241"/>
                <a:gd name="T94" fmla="*/ 862 w 1021"/>
                <a:gd name="T95" fmla="*/ 68 h 241"/>
                <a:gd name="T96" fmla="*/ 880 w 1021"/>
                <a:gd name="T97" fmla="*/ 61 h 241"/>
                <a:gd name="T98" fmla="*/ 898 w 1021"/>
                <a:gd name="T99" fmla="*/ 53 h 241"/>
                <a:gd name="T100" fmla="*/ 916 w 1021"/>
                <a:gd name="T101" fmla="*/ 45 h 241"/>
                <a:gd name="T102" fmla="*/ 934 w 1021"/>
                <a:gd name="T103" fmla="*/ 37 h 241"/>
                <a:gd name="T104" fmla="*/ 952 w 1021"/>
                <a:gd name="T105" fmla="*/ 30 h 241"/>
                <a:gd name="T106" fmla="*/ 970 w 1021"/>
                <a:gd name="T107" fmla="*/ 22 h 241"/>
                <a:gd name="T108" fmla="*/ 988 w 1021"/>
                <a:gd name="T109" fmla="*/ 14 h 241"/>
                <a:gd name="T110" fmla="*/ 1006 w 1021"/>
                <a:gd name="T111" fmla="*/ 6 h 24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1"/>
                <a:gd name="T169" fmla="*/ 0 h 241"/>
                <a:gd name="T170" fmla="*/ 1021 w 1021"/>
                <a:gd name="T171" fmla="*/ 241 h 24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1" h="241">
                  <a:moveTo>
                    <a:pt x="0" y="40"/>
                  </a:moveTo>
                  <a:lnTo>
                    <a:pt x="2" y="41"/>
                  </a:lnTo>
                  <a:lnTo>
                    <a:pt x="4" y="42"/>
                  </a:lnTo>
                  <a:lnTo>
                    <a:pt x="6" y="43"/>
                  </a:lnTo>
                  <a:lnTo>
                    <a:pt x="8" y="44"/>
                  </a:lnTo>
                  <a:lnTo>
                    <a:pt x="10" y="45"/>
                  </a:lnTo>
                  <a:lnTo>
                    <a:pt x="12" y="45"/>
                  </a:lnTo>
                  <a:lnTo>
                    <a:pt x="14" y="46"/>
                  </a:lnTo>
                  <a:lnTo>
                    <a:pt x="16" y="47"/>
                  </a:lnTo>
                  <a:lnTo>
                    <a:pt x="18" y="48"/>
                  </a:lnTo>
                  <a:lnTo>
                    <a:pt x="20" y="49"/>
                  </a:lnTo>
                  <a:lnTo>
                    <a:pt x="22" y="50"/>
                  </a:lnTo>
                  <a:lnTo>
                    <a:pt x="24" y="51"/>
                  </a:lnTo>
                  <a:lnTo>
                    <a:pt x="26" y="51"/>
                  </a:lnTo>
                  <a:lnTo>
                    <a:pt x="28" y="52"/>
                  </a:lnTo>
                  <a:lnTo>
                    <a:pt x="30" y="53"/>
                  </a:lnTo>
                  <a:lnTo>
                    <a:pt x="32" y="54"/>
                  </a:lnTo>
                  <a:lnTo>
                    <a:pt x="34" y="55"/>
                  </a:lnTo>
                  <a:lnTo>
                    <a:pt x="36" y="56"/>
                  </a:lnTo>
                  <a:lnTo>
                    <a:pt x="38" y="57"/>
                  </a:lnTo>
                  <a:lnTo>
                    <a:pt x="40" y="58"/>
                  </a:lnTo>
                  <a:lnTo>
                    <a:pt x="42" y="58"/>
                  </a:lnTo>
                  <a:lnTo>
                    <a:pt x="44" y="59"/>
                  </a:lnTo>
                  <a:lnTo>
                    <a:pt x="46" y="60"/>
                  </a:lnTo>
                  <a:lnTo>
                    <a:pt x="48" y="61"/>
                  </a:lnTo>
                  <a:lnTo>
                    <a:pt x="50" y="62"/>
                  </a:lnTo>
                  <a:lnTo>
                    <a:pt x="52" y="63"/>
                  </a:lnTo>
                  <a:lnTo>
                    <a:pt x="54" y="64"/>
                  </a:lnTo>
                  <a:lnTo>
                    <a:pt x="56" y="64"/>
                  </a:lnTo>
                  <a:lnTo>
                    <a:pt x="58" y="65"/>
                  </a:lnTo>
                  <a:lnTo>
                    <a:pt x="60" y="66"/>
                  </a:lnTo>
                  <a:lnTo>
                    <a:pt x="62" y="67"/>
                  </a:lnTo>
                  <a:lnTo>
                    <a:pt x="64" y="68"/>
                  </a:lnTo>
                  <a:lnTo>
                    <a:pt x="66" y="69"/>
                  </a:lnTo>
                  <a:lnTo>
                    <a:pt x="68" y="70"/>
                  </a:lnTo>
                  <a:lnTo>
                    <a:pt x="70" y="71"/>
                  </a:lnTo>
                  <a:lnTo>
                    <a:pt x="72" y="71"/>
                  </a:lnTo>
                  <a:lnTo>
                    <a:pt x="74" y="72"/>
                  </a:lnTo>
                  <a:lnTo>
                    <a:pt x="76" y="73"/>
                  </a:lnTo>
                  <a:lnTo>
                    <a:pt x="78" y="74"/>
                  </a:lnTo>
                  <a:lnTo>
                    <a:pt x="80" y="75"/>
                  </a:lnTo>
                  <a:lnTo>
                    <a:pt x="82" y="76"/>
                  </a:lnTo>
                  <a:lnTo>
                    <a:pt x="84" y="77"/>
                  </a:lnTo>
                  <a:lnTo>
                    <a:pt x="86" y="77"/>
                  </a:lnTo>
                  <a:lnTo>
                    <a:pt x="88" y="78"/>
                  </a:lnTo>
                  <a:lnTo>
                    <a:pt x="90" y="79"/>
                  </a:lnTo>
                  <a:lnTo>
                    <a:pt x="92" y="80"/>
                  </a:lnTo>
                  <a:lnTo>
                    <a:pt x="94" y="81"/>
                  </a:lnTo>
                  <a:lnTo>
                    <a:pt x="96" y="82"/>
                  </a:lnTo>
                  <a:lnTo>
                    <a:pt x="98" y="83"/>
                  </a:lnTo>
                  <a:lnTo>
                    <a:pt x="100" y="83"/>
                  </a:lnTo>
                  <a:lnTo>
                    <a:pt x="102" y="84"/>
                  </a:lnTo>
                  <a:lnTo>
                    <a:pt x="104" y="85"/>
                  </a:lnTo>
                  <a:lnTo>
                    <a:pt x="106" y="86"/>
                  </a:lnTo>
                  <a:lnTo>
                    <a:pt x="108" y="87"/>
                  </a:lnTo>
                  <a:lnTo>
                    <a:pt x="110" y="88"/>
                  </a:lnTo>
                  <a:lnTo>
                    <a:pt x="112" y="89"/>
                  </a:lnTo>
                  <a:lnTo>
                    <a:pt x="114" y="90"/>
                  </a:lnTo>
                  <a:lnTo>
                    <a:pt x="116" y="90"/>
                  </a:lnTo>
                  <a:lnTo>
                    <a:pt x="118" y="91"/>
                  </a:lnTo>
                  <a:lnTo>
                    <a:pt x="120" y="92"/>
                  </a:lnTo>
                  <a:lnTo>
                    <a:pt x="122" y="93"/>
                  </a:lnTo>
                  <a:lnTo>
                    <a:pt x="124" y="94"/>
                  </a:lnTo>
                  <a:lnTo>
                    <a:pt x="126" y="95"/>
                  </a:lnTo>
                  <a:lnTo>
                    <a:pt x="128" y="96"/>
                  </a:lnTo>
                  <a:lnTo>
                    <a:pt x="130" y="96"/>
                  </a:lnTo>
                  <a:lnTo>
                    <a:pt x="132" y="97"/>
                  </a:lnTo>
                  <a:lnTo>
                    <a:pt x="134" y="98"/>
                  </a:lnTo>
                  <a:lnTo>
                    <a:pt x="136" y="99"/>
                  </a:lnTo>
                  <a:lnTo>
                    <a:pt x="138" y="100"/>
                  </a:lnTo>
                  <a:lnTo>
                    <a:pt x="140" y="101"/>
                  </a:lnTo>
                  <a:lnTo>
                    <a:pt x="142" y="102"/>
                  </a:lnTo>
                  <a:lnTo>
                    <a:pt x="144" y="102"/>
                  </a:lnTo>
                  <a:lnTo>
                    <a:pt x="146" y="103"/>
                  </a:lnTo>
                  <a:lnTo>
                    <a:pt x="148" y="104"/>
                  </a:lnTo>
                  <a:lnTo>
                    <a:pt x="150" y="105"/>
                  </a:lnTo>
                  <a:lnTo>
                    <a:pt x="152" y="106"/>
                  </a:lnTo>
                  <a:lnTo>
                    <a:pt x="154" y="107"/>
                  </a:lnTo>
                  <a:lnTo>
                    <a:pt x="156" y="108"/>
                  </a:lnTo>
                  <a:lnTo>
                    <a:pt x="158" y="109"/>
                  </a:lnTo>
                  <a:lnTo>
                    <a:pt x="160" y="109"/>
                  </a:lnTo>
                  <a:lnTo>
                    <a:pt x="162" y="110"/>
                  </a:lnTo>
                  <a:lnTo>
                    <a:pt x="164" y="111"/>
                  </a:lnTo>
                  <a:lnTo>
                    <a:pt x="166" y="112"/>
                  </a:lnTo>
                  <a:lnTo>
                    <a:pt x="168" y="113"/>
                  </a:lnTo>
                  <a:lnTo>
                    <a:pt x="170" y="114"/>
                  </a:lnTo>
                  <a:lnTo>
                    <a:pt x="172" y="115"/>
                  </a:lnTo>
                  <a:lnTo>
                    <a:pt x="174" y="115"/>
                  </a:lnTo>
                  <a:lnTo>
                    <a:pt x="176" y="116"/>
                  </a:lnTo>
                  <a:lnTo>
                    <a:pt x="178" y="117"/>
                  </a:lnTo>
                  <a:lnTo>
                    <a:pt x="180" y="118"/>
                  </a:lnTo>
                  <a:lnTo>
                    <a:pt x="182" y="119"/>
                  </a:lnTo>
                  <a:lnTo>
                    <a:pt x="184" y="120"/>
                  </a:lnTo>
                  <a:lnTo>
                    <a:pt x="186" y="121"/>
                  </a:lnTo>
                  <a:lnTo>
                    <a:pt x="188" y="122"/>
                  </a:lnTo>
                  <a:lnTo>
                    <a:pt x="190" y="122"/>
                  </a:lnTo>
                  <a:lnTo>
                    <a:pt x="192" y="123"/>
                  </a:lnTo>
                  <a:lnTo>
                    <a:pt x="194" y="124"/>
                  </a:lnTo>
                  <a:lnTo>
                    <a:pt x="196" y="125"/>
                  </a:lnTo>
                  <a:lnTo>
                    <a:pt x="198" y="126"/>
                  </a:lnTo>
                  <a:lnTo>
                    <a:pt x="200" y="127"/>
                  </a:lnTo>
                  <a:lnTo>
                    <a:pt x="202" y="128"/>
                  </a:lnTo>
                  <a:lnTo>
                    <a:pt x="204" y="128"/>
                  </a:lnTo>
                  <a:lnTo>
                    <a:pt x="206" y="129"/>
                  </a:lnTo>
                  <a:lnTo>
                    <a:pt x="208" y="130"/>
                  </a:lnTo>
                  <a:lnTo>
                    <a:pt x="210" y="131"/>
                  </a:lnTo>
                  <a:lnTo>
                    <a:pt x="212" y="132"/>
                  </a:lnTo>
                  <a:lnTo>
                    <a:pt x="214" y="133"/>
                  </a:lnTo>
                  <a:lnTo>
                    <a:pt x="216" y="134"/>
                  </a:lnTo>
                  <a:lnTo>
                    <a:pt x="218" y="134"/>
                  </a:lnTo>
                  <a:lnTo>
                    <a:pt x="220" y="135"/>
                  </a:lnTo>
                  <a:lnTo>
                    <a:pt x="222" y="136"/>
                  </a:lnTo>
                  <a:lnTo>
                    <a:pt x="224" y="137"/>
                  </a:lnTo>
                  <a:lnTo>
                    <a:pt x="226" y="138"/>
                  </a:lnTo>
                  <a:lnTo>
                    <a:pt x="228" y="139"/>
                  </a:lnTo>
                  <a:lnTo>
                    <a:pt x="230" y="140"/>
                  </a:lnTo>
                  <a:lnTo>
                    <a:pt x="232" y="141"/>
                  </a:lnTo>
                  <a:lnTo>
                    <a:pt x="234" y="141"/>
                  </a:lnTo>
                  <a:lnTo>
                    <a:pt x="236" y="142"/>
                  </a:lnTo>
                  <a:lnTo>
                    <a:pt x="238" y="143"/>
                  </a:lnTo>
                  <a:lnTo>
                    <a:pt x="240" y="144"/>
                  </a:lnTo>
                  <a:lnTo>
                    <a:pt x="242" y="145"/>
                  </a:lnTo>
                  <a:lnTo>
                    <a:pt x="244" y="146"/>
                  </a:lnTo>
                  <a:lnTo>
                    <a:pt x="246" y="147"/>
                  </a:lnTo>
                  <a:lnTo>
                    <a:pt x="248" y="147"/>
                  </a:lnTo>
                  <a:lnTo>
                    <a:pt x="250" y="148"/>
                  </a:lnTo>
                  <a:lnTo>
                    <a:pt x="252" y="149"/>
                  </a:lnTo>
                  <a:lnTo>
                    <a:pt x="254" y="150"/>
                  </a:lnTo>
                  <a:lnTo>
                    <a:pt x="256" y="151"/>
                  </a:lnTo>
                  <a:lnTo>
                    <a:pt x="258" y="152"/>
                  </a:lnTo>
                  <a:lnTo>
                    <a:pt x="260" y="153"/>
                  </a:lnTo>
                  <a:lnTo>
                    <a:pt x="262" y="154"/>
                  </a:lnTo>
                  <a:lnTo>
                    <a:pt x="264" y="154"/>
                  </a:lnTo>
                  <a:lnTo>
                    <a:pt x="266" y="155"/>
                  </a:lnTo>
                  <a:lnTo>
                    <a:pt x="268" y="156"/>
                  </a:lnTo>
                  <a:lnTo>
                    <a:pt x="270" y="157"/>
                  </a:lnTo>
                  <a:lnTo>
                    <a:pt x="272" y="158"/>
                  </a:lnTo>
                  <a:lnTo>
                    <a:pt x="274" y="159"/>
                  </a:lnTo>
                  <a:lnTo>
                    <a:pt x="276" y="160"/>
                  </a:lnTo>
                  <a:lnTo>
                    <a:pt x="278" y="160"/>
                  </a:lnTo>
                  <a:lnTo>
                    <a:pt x="280" y="161"/>
                  </a:lnTo>
                  <a:lnTo>
                    <a:pt x="282" y="162"/>
                  </a:lnTo>
                  <a:lnTo>
                    <a:pt x="284" y="163"/>
                  </a:lnTo>
                  <a:lnTo>
                    <a:pt x="286" y="164"/>
                  </a:lnTo>
                  <a:lnTo>
                    <a:pt x="288" y="165"/>
                  </a:lnTo>
                  <a:lnTo>
                    <a:pt x="290" y="166"/>
                  </a:lnTo>
                  <a:lnTo>
                    <a:pt x="292" y="166"/>
                  </a:lnTo>
                  <a:lnTo>
                    <a:pt x="294" y="167"/>
                  </a:lnTo>
                  <a:lnTo>
                    <a:pt x="296" y="168"/>
                  </a:lnTo>
                  <a:lnTo>
                    <a:pt x="298" y="169"/>
                  </a:lnTo>
                  <a:lnTo>
                    <a:pt x="300" y="170"/>
                  </a:lnTo>
                  <a:lnTo>
                    <a:pt x="302" y="171"/>
                  </a:lnTo>
                  <a:lnTo>
                    <a:pt x="304" y="172"/>
                  </a:lnTo>
                  <a:lnTo>
                    <a:pt x="306" y="173"/>
                  </a:lnTo>
                  <a:lnTo>
                    <a:pt x="308" y="173"/>
                  </a:lnTo>
                  <a:lnTo>
                    <a:pt x="310" y="174"/>
                  </a:lnTo>
                  <a:lnTo>
                    <a:pt x="312" y="175"/>
                  </a:lnTo>
                  <a:lnTo>
                    <a:pt x="314" y="176"/>
                  </a:lnTo>
                  <a:lnTo>
                    <a:pt x="316" y="177"/>
                  </a:lnTo>
                  <a:lnTo>
                    <a:pt x="318" y="178"/>
                  </a:lnTo>
                  <a:lnTo>
                    <a:pt x="320" y="179"/>
                  </a:lnTo>
                  <a:lnTo>
                    <a:pt x="322" y="179"/>
                  </a:lnTo>
                  <a:lnTo>
                    <a:pt x="324" y="180"/>
                  </a:lnTo>
                  <a:lnTo>
                    <a:pt x="326" y="181"/>
                  </a:lnTo>
                  <a:lnTo>
                    <a:pt x="328" y="182"/>
                  </a:lnTo>
                  <a:lnTo>
                    <a:pt x="330" y="183"/>
                  </a:lnTo>
                  <a:lnTo>
                    <a:pt x="332" y="184"/>
                  </a:lnTo>
                  <a:lnTo>
                    <a:pt x="334" y="185"/>
                  </a:lnTo>
                  <a:lnTo>
                    <a:pt x="336" y="185"/>
                  </a:lnTo>
                  <a:lnTo>
                    <a:pt x="338" y="186"/>
                  </a:lnTo>
                  <a:lnTo>
                    <a:pt x="340" y="187"/>
                  </a:lnTo>
                  <a:lnTo>
                    <a:pt x="342" y="188"/>
                  </a:lnTo>
                  <a:lnTo>
                    <a:pt x="344" y="189"/>
                  </a:lnTo>
                  <a:lnTo>
                    <a:pt x="346" y="190"/>
                  </a:lnTo>
                  <a:lnTo>
                    <a:pt x="348" y="191"/>
                  </a:lnTo>
                  <a:lnTo>
                    <a:pt x="350" y="192"/>
                  </a:lnTo>
                  <a:lnTo>
                    <a:pt x="352" y="192"/>
                  </a:lnTo>
                  <a:lnTo>
                    <a:pt x="354" y="193"/>
                  </a:lnTo>
                  <a:lnTo>
                    <a:pt x="356" y="194"/>
                  </a:lnTo>
                  <a:lnTo>
                    <a:pt x="358" y="195"/>
                  </a:lnTo>
                  <a:lnTo>
                    <a:pt x="360" y="196"/>
                  </a:lnTo>
                  <a:lnTo>
                    <a:pt x="362" y="197"/>
                  </a:lnTo>
                  <a:lnTo>
                    <a:pt x="364" y="198"/>
                  </a:lnTo>
                  <a:lnTo>
                    <a:pt x="366" y="198"/>
                  </a:lnTo>
                  <a:lnTo>
                    <a:pt x="368" y="199"/>
                  </a:lnTo>
                  <a:lnTo>
                    <a:pt x="370" y="200"/>
                  </a:lnTo>
                  <a:lnTo>
                    <a:pt x="372" y="201"/>
                  </a:lnTo>
                  <a:lnTo>
                    <a:pt x="374" y="202"/>
                  </a:lnTo>
                  <a:lnTo>
                    <a:pt x="376" y="203"/>
                  </a:lnTo>
                  <a:lnTo>
                    <a:pt x="378" y="204"/>
                  </a:lnTo>
                  <a:lnTo>
                    <a:pt x="380" y="205"/>
                  </a:lnTo>
                  <a:lnTo>
                    <a:pt x="382" y="205"/>
                  </a:lnTo>
                  <a:lnTo>
                    <a:pt x="384" y="206"/>
                  </a:lnTo>
                  <a:lnTo>
                    <a:pt x="386" y="207"/>
                  </a:lnTo>
                  <a:lnTo>
                    <a:pt x="388" y="208"/>
                  </a:lnTo>
                  <a:lnTo>
                    <a:pt x="390" y="209"/>
                  </a:lnTo>
                  <a:lnTo>
                    <a:pt x="392" y="210"/>
                  </a:lnTo>
                  <a:lnTo>
                    <a:pt x="394" y="211"/>
                  </a:lnTo>
                  <a:lnTo>
                    <a:pt x="396" y="211"/>
                  </a:lnTo>
                  <a:lnTo>
                    <a:pt x="398" y="212"/>
                  </a:lnTo>
                  <a:lnTo>
                    <a:pt x="400" y="213"/>
                  </a:lnTo>
                  <a:lnTo>
                    <a:pt x="402" y="214"/>
                  </a:lnTo>
                  <a:lnTo>
                    <a:pt x="404" y="215"/>
                  </a:lnTo>
                  <a:lnTo>
                    <a:pt x="406" y="216"/>
                  </a:lnTo>
                  <a:lnTo>
                    <a:pt x="408" y="217"/>
                  </a:lnTo>
                  <a:lnTo>
                    <a:pt x="410" y="217"/>
                  </a:lnTo>
                  <a:lnTo>
                    <a:pt x="412" y="218"/>
                  </a:lnTo>
                  <a:lnTo>
                    <a:pt x="414" y="219"/>
                  </a:lnTo>
                  <a:lnTo>
                    <a:pt x="416" y="220"/>
                  </a:lnTo>
                  <a:lnTo>
                    <a:pt x="418" y="221"/>
                  </a:lnTo>
                  <a:lnTo>
                    <a:pt x="420" y="222"/>
                  </a:lnTo>
                  <a:lnTo>
                    <a:pt x="422" y="223"/>
                  </a:lnTo>
                  <a:lnTo>
                    <a:pt x="424" y="224"/>
                  </a:lnTo>
                  <a:lnTo>
                    <a:pt x="426" y="224"/>
                  </a:lnTo>
                  <a:lnTo>
                    <a:pt x="428" y="225"/>
                  </a:lnTo>
                  <a:lnTo>
                    <a:pt x="430" y="226"/>
                  </a:lnTo>
                  <a:lnTo>
                    <a:pt x="432" y="227"/>
                  </a:lnTo>
                  <a:lnTo>
                    <a:pt x="434" y="228"/>
                  </a:lnTo>
                  <a:lnTo>
                    <a:pt x="436" y="229"/>
                  </a:lnTo>
                  <a:lnTo>
                    <a:pt x="438" y="230"/>
                  </a:lnTo>
                  <a:lnTo>
                    <a:pt x="440" y="230"/>
                  </a:lnTo>
                  <a:lnTo>
                    <a:pt x="442" y="231"/>
                  </a:lnTo>
                  <a:lnTo>
                    <a:pt x="444" y="232"/>
                  </a:lnTo>
                  <a:lnTo>
                    <a:pt x="446" y="233"/>
                  </a:lnTo>
                  <a:lnTo>
                    <a:pt x="448" y="234"/>
                  </a:lnTo>
                  <a:lnTo>
                    <a:pt x="450" y="235"/>
                  </a:lnTo>
                  <a:lnTo>
                    <a:pt x="452" y="236"/>
                  </a:lnTo>
                  <a:lnTo>
                    <a:pt x="454" y="237"/>
                  </a:lnTo>
                  <a:lnTo>
                    <a:pt x="456" y="237"/>
                  </a:lnTo>
                  <a:lnTo>
                    <a:pt x="458" y="238"/>
                  </a:lnTo>
                  <a:lnTo>
                    <a:pt x="460" y="239"/>
                  </a:lnTo>
                  <a:lnTo>
                    <a:pt x="462" y="240"/>
                  </a:lnTo>
                  <a:lnTo>
                    <a:pt x="464" y="241"/>
                  </a:lnTo>
                  <a:lnTo>
                    <a:pt x="466" y="240"/>
                  </a:lnTo>
                  <a:lnTo>
                    <a:pt x="468" y="239"/>
                  </a:lnTo>
                  <a:lnTo>
                    <a:pt x="470" y="238"/>
                  </a:lnTo>
                  <a:lnTo>
                    <a:pt x="472" y="237"/>
                  </a:lnTo>
                  <a:lnTo>
                    <a:pt x="474" y="236"/>
                  </a:lnTo>
                  <a:lnTo>
                    <a:pt x="476" y="235"/>
                  </a:lnTo>
                  <a:lnTo>
                    <a:pt x="478" y="234"/>
                  </a:lnTo>
                  <a:lnTo>
                    <a:pt x="480" y="234"/>
                  </a:lnTo>
                  <a:lnTo>
                    <a:pt x="482" y="233"/>
                  </a:lnTo>
                  <a:lnTo>
                    <a:pt x="484" y="232"/>
                  </a:lnTo>
                  <a:lnTo>
                    <a:pt x="486" y="231"/>
                  </a:lnTo>
                  <a:lnTo>
                    <a:pt x="488" y="230"/>
                  </a:lnTo>
                  <a:lnTo>
                    <a:pt x="490" y="229"/>
                  </a:lnTo>
                  <a:lnTo>
                    <a:pt x="492" y="228"/>
                  </a:lnTo>
                  <a:lnTo>
                    <a:pt x="494" y="228"/>
                  </a:lnTo>
                  <a:lnTo>
                    <a:pt x="496" y="227"/>
                  </a:lnTo>
                  <a:lnTo>
                    <a:pt x="498" y="226"/>
                  </a:lnTo>
                  <a:lnTo>
                    <a:pt x="500" y="225"/>
                  </a:lnTo>
                  <a:lnTo>
                    <a:pt x="502" y="224"/>
                  </a:lnTo>
                  <a:lnTo>
                    <a:pt x="504" y="223"/>
                  </a:lnTo>
                  <a:lnTo>
                    <a:pt x="506" y="222"/>
                  </a:lnTo>
                  <a:lnTo>
                    <a:pt x="508" y="221"/>
                  </a:lnTo>
                  <a:lnTo>
                    <a:pt x="510" y="221"/>
                  </a:lnTo>
                  <a:lnTo>
                    <a:pt x="512" y="220"/>
                  </a:lnTo>
                  <a:lnTo>
                    <a:pt x="514" y="219"/>
                  </a:lnTo>
                  <a:lnTo>
                    <a:pt x="516" y="218"/>
                  </a:lnTo>
                  <a:lnTo>
                    <a:pt x="518" y="217"/>
                  </a:lnTo>
                  <a:lnTo>
                    <a:pt x="520" y="216"/>
                  </a:lnTo>
                  <a:lnTo>
                    <a:pt x="522" y="215"/>
                  </a:lnTo>
                  <a:lnTo>
                    <a:pt x="524" y="215"/>
                  </a:lnTo>
                  <a:lnTo>
                    <a:pt x="526" y="214"/>
                  </a:lnTo>
                  <a:lnTo>
                    <a:pt x="528" y="213"/>
                  </a:lnTo>
                  <a:lnTo>
                    <a:pt x="530" y="212"/>
                  </a:lnTo>
                  <a:lnTo>
                    <a:pt x="532" y="211"/>
                  </a:lnTo>
                  <a:lnTo>
                    <a:pt x="534" y="210"/>
                  </a:lnTo>
                  <a:lnTo>
                    <a:pt x="536" y="209"/>
                  </a:lnTo>
                  <a:lnTo>
                    <a:pt x="538" y="209"/>
                  </a:lnTo>
                  <a:lnTo>
                    <a:pt x="540" y="208"/>
                  </a:lnTo>
                  <a:lnTo>
                    <a:pt x="542" y="207"/>
                  </a:lnTo>
                  <a:lnTo>
                    <a:pt x="544" y="206"/>
                  </a:lnTo>
                  <a:lnTo>
                    <a:pt x="546" y="205"/>
                  </a:lnTo>
                  <a:lnTo>
                    <a:pt x="548" y="204"/>
                  </a:lnTo>
                  <a:lnTo>
                    <a:pt x="550" y="203"/>
                  </a:lnTo>
                  <a:lnTo>
                    <a:pt x="552" y="202"/>
                  </a:lnTo>
                  <a:lnTo>
                    <a:pt x="554" y="202"/>
                  </a:lnTo>
                  <a:lnTo>
                    <a:pt x="556" y="201"/>
                  </a:lnTo>
                  <a:lnTo>
                    <a:pt x="558" y="200"/>
                  </a:lnTo>
                  <a:lnTo>
                    <a:pt x="560" y="199"/>
                  </a:lnTo>
                  <a:lnTo>
                    <a:pt x="562" y="198"/>
                  </a:lnTo>
                  <a:lnTo>
                    <a:pt x="564" y="197"/>
                  </a:lnTo>
                  <a:lnTo>
                    <a:pt x="566" y="196"/>
                  </a:lnTo>
                  <a:lnTo>
                    <a:pt x="568" y="196"/>
                  </a:lnTo>
                  <a:lnTo>
                    <a:pt x="570" y="195"/>
                  </a:lnTo>
                  <a:lnTo>
                    <a:pt x="572" y="194"/>
                  </a:lnTo>
                  <a:lnTo>
                    <a:pt x="574" y="193"/>
                  </a:lnTo>
                  <a:lnTo>
                    <a:pt x="576" y="192"/>
                  </a:lnTo>
                  <a:lnTo>
                    <a:pt x="578" y="191"/>
                  </a:lnTo>
                  <a:lnTo>
                    <a:pt x="580" y="190"/>
                  </a:lnTo>
                  <a:lnTo>
                    <a:pt x="582" y="190"/>
                  </a:lnTo>
                  <a:lnTo>
                    <a:pt x="584" y="189"/>
                  </a:lnTo>
                  <a:lnTo>
                    <a:pt x="586" y="188"/>
                  </a:lnTo>
                  <a:lnTo>
                    <a:pt x="588" y="187"/>
                  </a:lnTo>
                  <a:lnTo>
                    <a:pt x="590" y="186"/>
                  </a:lnTo>
                  <a:lnTo>
                    <a:pt x="592" y="185"/>
                  </a:lnTo>
                  <a:lnTo>
                    <a:pt x="594" y="184"/>
                  </a:lnTo>
                  <a:lnTo>
                    <a:pt x="596" y="183"/>
                  </a:lnTo>
                  <a:lnTo>
                    <a:pt x="598" y="183"/>
                  </a:lnTo>
                  <a:lnTo>
                    <a:pt x="600" y="182"/>
                  </a:lnTo>
                  <a:lnTo>
                    <a:pt x="602" y="181"/>
                  </a:lnTo>
                  <a:lnTo>
                    <a:pt x="604" y="180"/>
                  </a:lnTo>
                  <a:lnTo>
                    <a:pt x="606" y="179"/>
                  </a:lnTo>
                  <a:lnTo>
                    <a:pt x="608" y="178"/>
                  </a:lnTo>
                  <a:lnTo>
                    <a:pt x="610" y="177"/>
                  </a:lnTo>
                  <a:lnTo>
                    <a:pt x="612" y="177"/>
                  </a:lnTo>
                  <a:lnTo>
                    <a:pt x="614" y="176"/>
                  </a:lnTo>
                  <a:lnTo>
                    <a:pt x="616" y="175"/>
                  </a:lnTo>
                  <a:lnTo>
                    <a:pt x="618" y="174"/>
                  </a:lnTo>
                  <a:lnTo>
                    <a:pt x="620" y="173"/>
                  </a:lnTo>
                  <a:lnTo>
                    <a:pt x="622" y="172"/>
                  </a:lnTo>
                  <a:lnTo>
                    <a:pt x="624" y="171"/>
                  </a:lnTo>
                  <a:lnTo>
                    <a:pt x="626" y="170"/>
                  </a:lnTo>
                  <a:lnTo>
                    <a:pt x="628" y="170"/>
                  </a:lnTo>
                  <a:lnTo>
                    <a:pt x="630" y="169"/>
                  </a:lnTo>
                  <a:lnTo>
                    <a:pt x="632" y="168"/>
                  </a:lnTo>
                  <a:lnTo>
                    <a:pt x="634" y="167"/>
                  </a:lnTo>
                  <a:lnTo>
                    <a:pt x="636" y="166"/>
                  </a:lnTo>
                  <a:lnTo>
                    <a:pt x="638" y="165"/>
                  </a:lnTo>
                  <a:lnTo>
                    <a:pt x="640" y="164"/>
                  </a:lnTo>
                  <a:lnTo>
                    <a:pt x="642" y="164"/>
                  </a:lnTo>
                  <a:lnTo>
                    <a:pt x="644" y="163"/>
                  </a:lnTo>
                  <a:lnTo>
                    <a:pt x="646" y="162"/>
                  </a:lnTo>
                  <a:lnTo>
                    <a:pt x="648" y="161"/>
                  </a:lnTo>
                  <a:lnTo>
                    <a:pt x="650" y="160"/>
                  </a:lnTo>
                  <a:lnTo>
                    <a:pt x="652" y="159"/>
                  </a:lnTo>
                  <a:lnTo>
                    <a:pt x="654" y="158"/>
                  </a:lnTo>
                  <a:lnTo>
                    <a:pt x="656" y="158"/>
                  </a:lnTo>
                  <a:lnTo>
                    <a:pt x="658" y="157"/>
                  </a:lnTo>
                  <a:lnTo>
                    <a:pt x="660" y="156"/>
                  </a:lnTo>
                  <a:lnTo>
                    <a:pt x="662" y="155"/>
                  </a:lnTo>
                  <a:lnTo>
                    <a:pt x="664" y="154"/>
                  </a:lnTo>
                  <a:lnTo>
                    <a:pt x="666" y="153"/>
                  </a:lnTo>
                  <a:lnTo>
                    <a:pt x="668" y="152"/>
                  </a:lnTo>
                  <a:lnTo>
                    <a:pt x="670" y="151"/>
                  </a:lnTo>
                  <a:lnTo>
                    <a:pt x="672" y="151"/>
                  </a:lnTo>
                  <a:lnTo>
                    <a:pt x="674" y="150"/>
                  </a:lnTo>
                  <a:lnTo>
                    <a:pt x="676" y="149"/>
                  </a:lnTo>
                  <a:lnTo>
                    <a:pt x="678" y="148"/>
                  </a:lnTo>
                  <a:lnTo>
                    <a:pt x="680" y="147"/>
                  </a:lnTo>
                  <a:lnTo>
                    <a:pt x="682" y="146"/>
                  </a:lnTo>
                  <a:lnTo>
                    <a:pt x="684" y="145"/>
                  </a:lnTo>
                  <a:lnTo>
                    <a:pt x="686" y="145"/>
                  </a:lnTo>
                  <a:lnTo>
                    <a:pt x="688" y="144"/>
                  </a:lnTo>
                  <a:lnTo>
                    <a:pt x="690" y="143"/>
                  </a:lnTo>
                  <a:lnTo>
                    <a:pt x="692" y="142"/>
                  </a:lnTo>
                  <a:lnTo>
                    <a:pt x="694" y="141"/>
                  </a:lnTo>
                  <a:lnTo>
                    <a:pt x="696" y="140"/>
                  </a:lnTo>
                  <a:lnTo>
                    <a:pt x="698" y="139"/>
                  </a:lnTo>
                  <a:lnTo>
                    <a:pt x="700" y="138"/>
                  </a:lnTo>
                  <a:lnTo>
                    <a:pt x="702" y="138"/>
                  </a:lnTo>
                  <a:lnTo>
                    <a:pt x="704" y="137"/>
                  </a:lnTo>
                  <a:lnTo>
                    <a:pt x="706" y="136"/>
                  </a:lnTo>
                  <a:lnTo>
                    <a:pt x="708" y="135"/>
                  </a:lnTo>
                  <a:lnTo>
                    <a:pt x="710" y="134"/>
                  </a:lnTo>
                  <a:lnTo>
                    <a:pt x="712" y="133"/>
                  </a:lnTo>
                  <a:lnTo>
                    <a:pt x="714" y="132"/>
                  </a:lnTo>
                  <a:lnTo>
                    <a:pt x="716" y="132"/>
                  </a:lnTo>
                  <a:lnTo>
                    <a:pt x="718" y="131"/>
                  </a:lnTo>
                  <a:lnTo>
                    <a:pt x="720" y="130"/>
                  </a:lnTo>
                  <a:lnTo>
                    <a:pt x="722" y="129"/>
                  </a:lnTo>
                  <a:lnTo>
                    <a:pt x="724" y="128"/>
                  </a:lnTo>
                  <a:lnTo>
                    <a:pt x="726" y="127"/>
                  </a:lnTo>
                  <a:lnTo>
                    <a:pt x="728" y="126"/>
                  </a:lnTo>
                  <a:lnTo>
                    <a:pt x="730" y="126"/>
                  </a:lnTo>
                  <a:lnTo>
                    <a:pt x="732" y="125"/>
                  </a:lnTo>
                  <a:lnTo>
                    <a:pt x="734" y="124"/>
                  </a:lnTo>
                  <a:lnTo>
                    <a:pt x="736" y="123"/>
                  </a:lnTo>
                  <a:lnTo>
                    <a:pt x="738" y="122"/>
                  </a:lnTo>
                  <a:lnTo>
                    <a:pt x="740" y="121"/>
                  </a:lnTo>
                  <a:lnTo>
                    <a:pt x="742" y="120"/>
                  </a:lnTo>
                  <a:lnTo>
                    <a:pt x="744" y="119"/>
                  </a:lnTo>
                  <a:lnTo>
                    <a:pt x="746" y="119"/>
                  </a:lnTo>
                  <a:lnTo>
                    <a:pt x="748" y="118"/>
                  </a:lnTo>
                  <a:lnTo>
                    <a:pt x="750" y="117"/>
                  </a:lnTo>
                  <a:lnTo>
                    <a:pt x="752" y="116"/>
                  </a:lnTo>
                  <a:lnTo>
                    <a:pt x="754" y="115"/>
                  </a:lnTo>
                  <a:lnTo>
                    <a:pt x="756" y="114"/>
                  </a:lnTo>
                  <a:lnTo>
                    <a:pt x="758" y="113"/>
                  </a:lnTo>
                  <a:lnTo>
                    <a:pt x="760" y="113"/>
                  </a:lnTo>
                  <a:lnTo>
                    <a:pt x="762" y="112"/>
                  </a:lnTo>
                  <a:lnTo>
                    <a:pt x="764" y="111"/>
                  </a:lnTo>
                  <a:lnTo>
                    <a:pt x="766" y="110"/>
                  </a:lnTo>
                  <a:lnTo>
                    <a:pt x="768" y="109"/>
                  </a:lnTo>
                  <a:lnTo>
                    <a:pt x="770" y="108"/>
                  </a:lnTo>
                  <a:lnTo>
                    <a:pt x="772" y="107"/>
                  </a:lnTo>
                  <a:lnTo>
                    <a:pt x="774" y="107"/>
                  </a:lnTo>
                  <a:lnTo>
                    <a:pt x="776" y="106"/>
                  </a:lnTo>
                  <a:lnTo>
                    <a:pt x="778" y="105"/>
                  </a:lnTo>
                  <a:lnTo>
                    <a:pt x="780" y="104"/>
                  </a:lnTo>
                  <a:lnTo>
                    <a:pt x="782" y="103"/>
                  </a:lnTo>
                  <a:lnTo>
                    <a:pt x="784" y="102"/>
                  </a:lnTo>
                  <a:lnTo>
                    <a:pt x="786" y="101"/>
                  </a:lnTo>
                  <a:lnTo>
                    <a:pt x="788" y="100"/>
                  </a:lnTo>
                  <a:lnTo>
                    <a:pt x="790" y="100"/>
                  </a:lnTo>
                  <a:lnTo>
                    <a:pt x="792" y="99"/>
                  </a:lnTo>
                  <a:lnTo>
                    <a:pt x="794" y="98"/>
                  </a:lnTo>
                  <a:lnTo>
                    <a:pt x="796" y="97"/>
                  </a:lnTo>
                  <a:lnTo>
                    <a:pt x="798" y="96"/>
                  </a:lnTo>
                  <a:lnTo>
                    <a:pt x="800" y="95"/>
                  </a:lnTo>
                  <a:lnTo>
                    <a:pt x="802" y="94"/>
                  </a:lnTo>
                  <a:lnTo>
                    <a:pt x="804" y="94"/>
                  </a:lnTo>
                  <a:lnTo>
                    <a:pt x="806" y="93"/>
                  </a:lnTo>
                  <a:lnTo>
                    <a:pt x="808" y="92"/>
                  </a:lnTo>
                  <a:lnTo>
                    <a:pt x="810" y="91"/>
                  </a:lnTo>
                  <a:lnTo>
                    <a:pt x="812" y="90"/>
                  </a:lnTo>
                  <a:lnTo>
                    <a:pt x="814" y="89"/>
                  </a:lnTo>
                  <a:lnTo>
                    <a:pt x="816" y="88"/>
                  </a:lnTo>
                  <a:lnTo>
                    <a:pt x="818" y="87"/>
                  </a:lnTo>
                  <a:lnTo>
                    <a:pt x="820" y="87"/>
                  </a:lnTo>
                  <a:lnTo>
                    <a:pt x="822" y="86"/>
                  </a:lnTo>
                  <a:lnTo>
                    <a:pt x="824" y="85"/>
                  </a:lnTo>
                  <a:lnTo>
                    <a:pt x="826" y="84"/>
                  </a:lnTo>
                  <a:lnTo>
                    <a:pt x="828" y="83"/>
                  </a:lnTo>
                  <a:lnTo>
                    <a:pt x="830" y="82"/>
                  </a:lnTo>
                  <a:lnTo>
                    <a:pt x="832" y="81"/>
                  </a:lnTo>
                  <a:lnTo>
                    <a:pt x="834" y="81"/>
                  </a:lnTo>
                  <a:lnTo>
                    <a:pt x="836" y="80"/>
                  </a:lnTo>
                  <a:lnTo>
                    <a:pt x="838" y="79"/>
                  </a:lnTo>
                  <a:lnTo>
                    <a:pt x="840" y="78"/>
                  </a:lnTo>
                  <a:lnTo>
                    <a:pt x="842" y="77"/>
                  </a:lnTo>
                  <a:lnTo>
                    <a:pt x="844" y="76"/>
                  </a:lnTo>
                  <a:lnTo>
                    <a:pt x="846" y="75"/>
                  </a:lnTo>
                  <a:lnTo>
                    <a:pt x="848" y="75"/>
                  </a:lnTo>
                  <a:lnTo>
                    <a:pt x="850" y="74"/>
                  </a:lnTo>
                  <a:lnTo>
                    <a:pt x="852" y="73"/>
                  </a:lnTo>
                  <a:lnTo>
                    <a:pt x="854" y="72"/>
                  </a:lnTo>
                  <a:lnTo>
                    <a:pt x="856" y="71"/>
                  </a:lnTo>
                  <a:lnTo>
                    <a:pt x="858" y="70"/>
                  </a:lnTo>
                  <a:lnTo>
                    <a:pt x="860" y="69"/>
                  </a:lnTo>
                  <a:lnTo>
                    <a:pt x="862" y="68"/>
                  </a:lnTo>
                  <a:lnTo>
                    <a:pt x="864" y="68"/>
                  </a:lnTo>
                  <a:lnTo>
                    <a:pt x="866" y="67"/>
                  </a:lnTo>
                  <a:lnTo>
                    <a:pt x="868" y="66"/>
                  </a:lnTo>
                  <a:lnTo>
                    <a:pt x="870" y="65"/>
                  </a:lnTo>
                  <a:lnTo>
                    <a:pt x="872" y="64"/>
                  </a:lnTo>
                  <a:lnTo>
                    <a:pt x="874" y="63"/>
                  </a:lnTo>
                  <a:lnTo>
                    <a:pt x="876" y="62"/>
                  </a:lnTo>
                  <a:lnTo>
                    <a:pt x="878" y="62"/>
                  </a:lnTo>
                  <a:lnTo>
                    <a:pt x="880" y="61"/>
                  </a:lnTo>
                  <a:lnTo>
                    <a:pt x="882" y="60"/>
                  </a:lnTo>
                  <a:lnTo>
                    <a:pt x="884" y="59"/>
                  </a:lnTo>
                  <a:lnTo>
                    <a:pt x="886" y="58"/>
                  </a:lnTo>
                  <a:lnTo>
                    <a:pt x="888" y="57"/>
                  </a:lnTo>
                  <a:lnTo>
                    <a:pt x="890" y="56"/>
                  </a:lnTo>
                  <a:lnTo>
                    <a:pt x="892" y="55"/>
                  </a:lnTo>
                  <a:lnTo>
                    <a:pt x="894" y="55"/>
                  </a:lnTo>
                  <a:lnTo>
                    <a:pt x="896" y="54"/>
                  </a:lnTo>
                  <a:lnTo>
                    <a:pt x="898" y="53"/>
                  </a:lnTo>
                  <a:lnTo>
                    <a:pt x="900" y="52"/>
                  </a:lnTo>
                  <a:lnTo>
                    <a:pt x="902" y="51"/>
                  </a:lnTo>
                  <a:lnTo>
                    <a:pt x="904" y="50"/>
                  </a:lnTo>
                  <a:lnTo>
                    <a:pt x="906" y="49"/>
                  </a:lnTo>
                  <a:lnTo>
                    <a:pt x="908" y="49"/>
                  </a:lnTo>
                  <a:lnTo>
                    <a:pt x="910" y="48"/>
                  </a:lnTo>
                  <a:lnTo>
                    <a:pt x="912" y="47"/>
                  </a:lnTo>
                  <a:lnTo>
                    <a:pt x="914" y="46"/>
                  </a:lnTo>
                  <a:lnTo>
                    <a:pt x="916" y="45"/>
                  </a:lnTo>
                  <a:lnTo>
                    <a:pt x="918" y="44"/>
                  </a:lnTo>
                  <a:lnTo>
                    <a:pt x="920" y="43"/>
                  </a:lnTo>
                  <a:lnTo>
                    <a:pt x="922" y="43"/>
                  </a:lnTo>
                  <a:lnTo>
                    <a:pt x="924" y="42"/>
                  </a:lnTo>
                  <a:lnTo>
                    <a:pt x="926" y="41"/>
                  </a:lnTo>
                  <a:lnTo>
                    <a:pt x="928" y="40"/>
                  </a:lnTo>
                  <a:lnTo>
                    <a:pt x="930" y="39"/>
                  </a:lnTo>
                  <a:lnTo>
                    <a:pt x="932" y="38"/>
                  </a:lnTo>
                  <a:lnTo>
                    <a:pt x="934" y="37"/>
                  </a:lnTo>
                  <a:lnTo>
                    <a:pt x="936" y="36"/>
                  </a:lnTo>
                  <a:lnTo>
                    <a:pt x="938" y="36"/>
                  </a:lnTo>
                  <a:lnTo>
                    <a:pt x="940" y="35"/>
                  </a:lnTo>
                  <a:lnTo>
                    <a:pt x="942" y="34"/>
                  </a:lnTo>
                  <a:lnTo>
                    <a:pt x="944" y="33"/>
                  </a:lnTo>
                  <a:lnTo>
                    <a:pt x="946" y="32"/>
                  </a:lnTo>
                  <a:lnTo>
                    <a:pt x="948" y="31"/>
                  </a:lnTo>
                  <a:lnTo>
                    <a:pt x="950" y="30"/>
                  </a:lnTo>
                  <a:lnTo>
                    <a:pt x="952" y="30"/>
                  </a:lnTo>
                  <a:lnTo>
                    <a:pt x="954" y="29"/>
                  </a:lnTo>
                  <a:lnTo>
                    <a:pt x="956" y="28"/>
                  </a:lnTo>
                  <a:lnTo>
                    <a:pt x="958" y="27"/>
                  </a:lnTo>
                  <a:lnTo>
                    <a:pt x="960" y="26"/>
                  </a:lnTo>
                  <a:lnTo>
                    <a:pt x="962" y="25"/>
                  </a:lnTo>
                  <a:lnTo>
                    <a:pt x="964" y="24"/>
                  </a:lnTo>
                  <a:lnTo>
                    <a:pt x="966" y="24"/>
                  </a:lnTo>
                  <a:lnTo>
                    <a:pt x="968" y="23"/>
                  </a:lnTo>
                  <a:lnTo>
                    <a:pt x="970" y="22"/>
                  </a:lnTo>
                  <a:lnTo>
                    <a:pt x="972" y="21"/>
                  </a:lnTo>
                  <a:lnTo>
                    <a:pt x="974" y="20"/>
                  </a:lnTo>
                  <a:lnTo>
                    <a:pt x="976" y="19"/>
                  </a:lnTo>
                  <a:lnTo>
                    <a:pt x="978" y="18"/>
                  </a:lnTo>
                  <a:lnTo>
                    <a:pt x="980" y="17"/>
                  </a:lnTo>
                  <a:lnTo>
                    <a:pt x="982" y="17"/>
                  </a:lnTo>
                  <a:lnTo>
                    <a:pt x="984" y="16"/>
                  </a:lnTo>
                  <a:lnTo>
                    <a:pt x="986" y="15"/>
                  </a:lnTo>
                  <a:lnTo>
                    <a:pt x="988" y="14"/>
                  </a:lnTo>
                  <a:lnTo>
                    <a:pt x="990" y="13"/>
                  </a:lnTo>
                  <a:lnTo>
                    <a:pt x="992" y="12"/>
                  </a:lnTo>
                  <a:lnTo>
                    <a:pt x="994" y="11"/>
                  </a:lnTo>
                  <a:lnTo>
                    <a:pt x="996" y="11"/>
                  </a:lnTo>
                  <a:lnTo>
                    <a:pt x="998" y="10"/>
                  </a:lnTo>
                  <a:lnTo>
                    <a:pt x="1000" y="9"/>
                  </a:lnTo>
                  <a:lnTo>
                    <a:pt x="1002" y="8"/>
                  </a:lnTo>
                  <a:lnTo>
                    <a:pt x="1004" y="7"/>
                  </a:lnTo>
                  <a:lnTo>
                    <a:pt x="1006" y="6"/>
                  </a:lnTo>
                  <a:lnTo>
                    <a:pt x="1008" y="5"/>
                  </a:lnTo>
                  <a:lnTo>
                    <a:pt x="1010" y="4"/>
                  </a:lnTo>
                  <a:lnTo>
                    <a:pt x="1012" y="4"/>
                  </a:lnTo>
                  <a:lnTo>
                    <a:pt x="1014" y="3"/>
                  </a:lnTo>
                  <a:lnTo>
                    <a:pt x="1016" y="2"/>
                  </a:lnTo>
                  <a:lnTo>
                    <a:pt x="1018" y="1"/>
                  </a:lnTo>
                  <a:lnTo>
                    <a:pt x="1020" y="0"/>
                  </a:lnTo>
                  <a:lnTo>
                    <a:pt x="102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36" name="Freeform 108"/>
            <p:cNvSpPr>
              <a:spLocks/>
            </p:cNvSpPr>
            <p:nvPr/>
          </p:nvSpPr>
          <p:spPr bwMode="auto">
            <a:xfrm>
              <a:off x="429" y="1133"/>
              <a:ext cx="2373" cy="2336"/>
            </a:xfrm>
            <a:custGeom>
              <a:avLst/>
              <a:gdLst>
                <a:gd name="T0" fmla="*/ 16 w 1021"/>
                <a:gd name="T1" fmla="*/ 434 h 441"/>
                <a:gd name="T2" fmla="*/ 34 w 1021"/>
                <a:gd name="T3" fmla="*/ 426 h 441"/>
                <a:gd name="T4" fmla="*/ 52 w 1021"/>
                <a:gd name="T5" fmla="*/ 418 h 441"/>
                <a:gd name="T6" fmla="*/ 70 w 1021"/>
                <a:gd name="T7" fmla="*/ 411 h 441"/>
                <a:gd name="T8" fmla="*/ 88 w 1021"/>
                <a:gd name="T9" fmla="*/ 403 h 441"/>
                <a:gd name="T10" fmla="*/ 106 w 1021"/>
                <a:gd name="T11" fmla="*/ 395 h 441"/>
                <a:gd name="T12" fmla="*/ 124 w 1021"/>
                <a:gd name="T13" fmla="*/ 387 h 441"/>
                <a:gd name="T14" fmla="*/ 142 w 1021"/>
                <a:gd name="T15" fmla="*/ 380 h 441"/>
                <a:gd name="T16" fmla="*/ 160 w 1021"/>
                <a:gd name="T17" fmla="*/ 372 h 441"/>
                <a:gd name="T18" fmla="*/ 178 w 1021"/>
                <a:gd name="T19" fmla="*/ 364 h 441"/>
                <a:gd name="T20" fmla="*/ 196 w 1021"/>
                <a:gd name="T21" fmla="*/ 356 h 441"/>
                <a:gd name="T22" fmla="*/ 214 w 1021"/>
                <a:gd name="T23" fmla="*/ 348 h 441"/>
                <a:gd name="T24" fmla="*/ 232 w 1021"/>
                <a:gd name="T25" fmla="*/ 341 h 441"/>
                <a:gd name="T26" fmla="*/ 250 w 1021"/>
                <a:gd name="T27" fmla="*/ 333 h 441"/>
                <a:gd name="T28" fmla="*/ 268 w 1021"/>
                <a:gd name="T29" fmla="*/ 325 h 441"/>
                <a:gd name="T30" fmla="*/ 286 w 1021"/>
                <a:gd name="T31" fmla="*/ 317 h 441"/>
                <a:gd name="T32" fmla="*/ 304 w 1021"/>
                <a:gd name="T33" fmla="*/ 310 h 441"/>
                <a:gd name="T34" fmla="*/ 322 w 1021"/>
                <a:gd name="T35" fmla="*/ 302 h 441"/>
                <a:gd name="T36" fmla="*/ 340 w 1021"/>
                <a:gd name="T37" fmla="*/ 294 h 441"/>
                <a:gd name="T38" fmla="*/ 358 w 1021"/>
                <a:gd name="T39" fmla="*/ 286 h 441"/>
                <a:gd name="T40" fmla="*/ 376 w 1021"/>
                <a:gd name="T41" fmla="*/ 278 h 441"/>
                <a:gd name="T42" fmla="*/ 394 w 1021"/>
                <a:gd name="T43" fmla="*/ 271 h 441"/>
                <a:gd name="T44" fmla="*/ 412 w 1021"/>
                <a:gd name="T45" fmla="*/ 263 h 441"/>
                <a:gd name="T46" fmla="*/ 430 w 1021"/>
                <a:gd name="T47" fmla="*/ 255 h 441"/>
                <a:gd name="T48" fmla="*/ 448 w 1021"/>
                <a:gd name="T49" fmla="*/ 247 h 441"/>
                <a:gd name="T50" fmla="*/ 466 w 1021"/>
                <a:gd name="T51" fmla="*/ 239 h 441"/>
                <a:gd name="T52" fmla="*/ 484 w 1021"/>
                <a:gd name="T53" fmla="*/ 232 h 441"/>
                <a:gd name="T54" fmla="*/ 502 w 1021"/>
                <a:gd name="T55" fmla="*/ 224 h 441"/>
                <a:gd name="T56" fmla="*/ 520 w 1021"/>
                <a:gd name="T57" fmla="*/ 216 h 441"/>
                <a:gd name="T58" fmla="*/ 538 w 1021"/>
                <a:gd name="T59" fmla="*/ 208 h 441"/>
                <a:gd name="T60" fmla="*/ 556 w 1021"/>
                <a:gd name="T61" fmla="*/ 201 h 441"/>
                <a:gd name="T62" fmla="*/ 574 w 1021"/>
                <a:gd name="T63" fmla="*/ 193 h 441"/>
                <a:gd name="T64" fmla="*/ 592 w 1021"/>
                <a:gd name="T65" fmla="*/ 185 h 441"/>
                <a:gd name="T66" fmla="*/ 610 w 1021"/>
                <a:gd name="T67" fmla="*/ 177 h 441"/>
                <a:gd name="T68" fmla="*/ 628 w 1021"/>
                <a:gd name="T69" fmla="*/ 169 h 441"/>
                <a:gd name="T70" fmla="*/ 646 w 1021"/>
                <a:gd name="T71" fmla="*/ 162 h 441"/>
                <a:gd name="T72" fmla="*/ 664 w 1021"/>
                <a:gd name="T73" fmla="*/ 154 h 441"/>
                <a:gd name="T74" fmla="*/ 682 w 1021"/>
                <a:gd name="T75" fmla="*/ 146 h 441"/>
                <a:gd name="T76" fmla="*/ 700 w 1021"/>
                <a:gd name="T77" fmla="*/ 138 h 441"/>
                <a:gd name="T78" fmla="*/ 718 w 1021"/>
                <a:gd name="T79" fmla="*/ 131 h 441"/>
                <a:gd name="T80" fmla="*/ 736 w 1021"/>
                <a:gd name="T81" fmla="*/ 123 h 441"/>
                <a:gd name="T82" fmla="*/ 754 w 1021"/>
                <a:gd name="T83" fmla="*/ 115 h 441"/>
                <a:gd name="T84" fmla="*/ 772 w 1021"/>
                <a:gd name="T85" fmla="*/ 107 h 441"/>
                <a:gd name="T86" fmla="*/ 790 w 1021"/>
                <a:gd name="T87" fmla="*/ 99 h 441"/>
                <a:gd name="T88" fmla="*/ 808 w 1021"/>
                <a:gd name="T89" fmla="*/ 92 h 441"/>
                <a:gd name="T90" fmla="*/ 826 w 1021"/>
                <a:gd name="T91" fmla="*/ 84 h 441"/>
                <a:gd name="T92" fmla="*/ 844 w 1021"/>
                <a:gd name="T93" fmla="*/ 76 h 441"/>
                <a:gd name="T94" fmla="*/ 862 w 1021"/>
                <a:gd name="T95" fmla="*/ 68 h 441"/>
                <a:gd name="T96" fmla="*/ 880 w 1021"/>
                <a:gd name="T97" fmla="*/ 61 h 441"/>
                <a:gd name="T98" fmla="*/ 898 w 1021"/>
                <a:gd name="T99" fmla="*/ 53 h 441"/>
                <a:gd name="T100" fmla="*/ 916 w 1021"/>
                <a:gd name="T101" fmla="*/ 45 h 441"/>
                <a:gd name="T102" fmla="*/ 934 w 1021"/>
                <a:gd name="T103" fmla="*/ 37 h 441"/>
                <a:gd name="T104" fmla="*/ 952 w 1021"/>
                <a:gd name="T105" fmla="*/ 29 h 441"/>
                <a:gd name="T106" fmla="*/ 970 w 1021"/>
                <a:gd name="T107" fmla="*/ 22 h 441"/>
                <a:gd name="T108" fmla="*/ 988 w 1021"/>
                <a:gd name="T109" fmla="*/ 14 h 441"/>
                <a:gd name="T110" fmla="*/ 1006 w 1021"/>
                <a:gd name="T111" fmla="*/ 6 h 44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1"/>
                <a:gd name="T169" fmla="*/ 0 h 441"/>
                <a:gd name="T170" fmla="*/ 1021 w 1021"/>
                <a:gd name="T171" fmla="*/ 441 h 44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1" h="441">
                  <a:moveTo>
                    <a:pt x="0" y="441"/>
                  </a:moveTo>
                  <a:lnTo>
                    <a:pt x="2" y="440"/>
                  </a:lnTo>
                  <a:lnTo>
                    <a:pt x="4" y="439"/>
                  </a:lnTo>
                  <a:lnTo>
                    <a:pt x="6" y="438"/>
                  </a:lnTo>
                  <a:lnTo>
                    <a:pt x="8" y="437"/>
                  </a:lnTo>
                  <a:lnTo>
                    <a:pt x="10" y="437"/>
                  </a:lnTo>
                  <a:lnTo>
                    <a:pt x="12" y="436"/>
                  </a:lnTo>
                  <a:lnTo>
                    <a:pt x="14" y="435"/>
                  </a:lnTo>
                  <a:lnTo>
                    <a:pt x="16" y="434"/>
                  </a:lnTo>
                  <a:lnTo>
                    <a:pt x="18" y="433"/>
                  </a:lnTo>
                  <a:lnTo>
                    <a:pt x="20" y="432"/>
                  </a:lnTo>
                  <a:lnTo>
                    <a:pt x="22" y="431"/>
                  </a:lnTo>
                  <a:lnTo>
                    <a:pt x="24" y="431"/>
                  </a:lnTo>
                  <a:lnTo>
                    <a:pt x="26" y="430"/>
                  </a:lnTo>
                  <a:lnTo>
                    <a:pt x="28" y="429"/>
                  </a:lnTo>
                  <a:lnTo>
                    <a:pt x="30" y="428"/>
                  </a:lnTo>
                  <a:lnTo>
                    <a:pt x="32" y="427"/>
                  </a:lnTo>
                  <a:lnTo>
                    <a:pt x="34" y="426"/>
                  </a:lnTo>
                  <a:lnTo>
                    <a:pt x="36" y="425"/>
                  </a:lnTo>
                  <a:lnTo>
                    <a:pt x="38" y="424"/>
                  </a:lnTo>
                  <a:lnTo>
                    <a:pt x="40" y="424"/>
                  </a:lnTo>
                  <a:lnTo>
                    <a:pt x="42" y="423"/>
                  </a:lnTo>
                  <a:lnTo>
                    <a:pt x="44" y="422"/>
                  </a:lnTo>
                  <a:lnTo>
                    <a:pt x="46" y="421"/>
                  </a:lnTo>
                  <a:lnTo>
                    <a:pt x="48" y="420"/>
                  </a:lnTo>
                  <a:lnTo>
                    <a:pt x="50" y="419"/>
                  </a:lnTo>
                  <a:lnTo>
                    <a:pt x="52" y="418"/>
                  </a:lnTo>
                  <a:lnTo>
                    <a:pt x="54" y="418"/>
                  </a:lnTo>
                  <a:lnTo>
                    <a:pt x="56" y="417"/>
                  </a:lnTo>
                  <a:lnTo>
                    <a:pt x="58" y="416"/>
                  </a:lnTo>
                  <a:lnTo>
                    <a:pt x="60" y="415"/>
                  </a:lnTo>
                  <a:lnTo>
                    <a:pt x="62" y="414"/>
                  </a:lnTo>
                  <a:lnTo>
                    <a:pt x="64" y="413"/>
                  </a:lnTo>
                  <a:lnTo>
                    <a:pt x="66" y="412"/>
                  </a:lnTo>
                  <a:lnTo>
                    <a:pt x="68" y="412"/>
                  </a:lnTo>
                  <a:lnTo>
                    <a:pt x="70" y="411"/>
                  </a:lnTo>
                  <a:lnTo>
                    <a:pt x="72" y="410"/>
                  </a:lnTo>
                  <a:lnTo>
                    <a:pt x="74" y="409"/>
                  </a:lnTo>
                  <a:lnTo>
                    <a:pt x="76" y="408"/>
                  </a:lnTo>
                  <a:lnTo>
                    <a:pt x="78" y="407"/>
                  </a:lnTo>
                  <a:lnTo>
                    <a:pt x="80" y="406"/>
                  </a:lnTo>
                  <a:lnTo>
                    <a:pt x="82" y="405"/>
                  </a:lnTo>
                  <a:lnTo>
                    <a:pt x="84" y="405"/>
                  </a:lnTo>
                  <a:lnTo>
                    <a:pt x="86" y="404"/>
                  </a:lnTo>
                  <a:lnTo>
                    <a:pt x="88" y="403"/>
                  </a:lnTo>
                  <a:lnTo>
                    <a:pt x="90" y="402"/>
                  </a:lnTo>
                  <a:lnTo>
                    <a:pt x="92" y="401"/>
                  </a:lnTo>
                  <a:lnTo>
                    <a:pt x="94" y="400"/>
                  </a:lnTo>
                  <a:lnTo>
                    <a:pt x="96" y="399"/>
                  </a:lnTo>
                  <a:lnTo>
                    <a:pt x="98" y="399"/>
                  </a:lnTo>
                  <a:lnTo>
                    <a:pt x="100" y="398"/>
                  </a:lnTo>
                  <a:lnTo>
                    <a:pt x="102" y="397"/>
                  </a:lnTo>
                  <a:lnTo>
                    <a:pt x="104" y="396"/>
                  </a:lnTo>
                  <a:lnTo>
                    <a:pt x="106" y="395"/>
                  </a:lnTo>
                  <a:lnTo>
                    <a:pt x="108" y="394"/>
                  </a:lnTo>
                  <a:lnTo>
                    <a:pt x="110" y="393"/>
                  </a:lnTo>
                  <a:lnTo>
                    <a:pt x="112" y="393"/>
                  </a:lnTo>
                  <a:lnTo>
                    <a:pt x="114" y="392"/>
                  </a:lnTo>
                  <a:lnTo>
                    <a:pt x="116" y="391"/>
                  </a:lnTo>
                  <a:lnTo>
                    <a:pt x="118" y="390"/>
                  </a:lnTo>
                  <a:lnTo>
                    <a:pt x="120" y="389"/>
                  </a:lnTo>
                  <a:lnTo>
                    <a:pt x="122" y="388"/>
                  </a:lnTo>
                  <a:lnTo>
                    <a:pt x="124" y="387"/>
                  </a:lnTo>
                  <a:lnTo>
                    <a:pt x="126" y="386"/>
                  </a:lnTo>
                  <a:lnTo>
                    <a:pt x="128" y="386"/>
                  </a:lnTo>
                  <a:lnTo>
                    <a:pt x="130" y="385"/>
                  </a:lnTo>
                  <a:lnTo>
                    <a:pt x="132" y="384"/>
                  </a:lnTo>
                  <a:lnTo>
                    <a:pt x="134" y="383"/>
                  </a:lnTo>
                  <a:lnTo>
                    <a:pt x="136" y="382"/>
                  </a:lnTo>
                  <a:lnTo>
                    <a:pt x="138" y="381"/>
                  </a:lnTo>
                  <a:lnTo>
                    <a:pt x="140" y="380"/>
                  </a:lnTo>
                  <a:lnTo>
                    <a:pt x="142" y="380"/>
                  </a:lnTo>
                  <a:lnTo>
                    <a:pt x="144" y="379"/>
                  </a:lnTo>
                  <a:lnTo>
                    <a:pt x="146" y="378"/>
                  </a:lnTo>
                  <a:lnTo>
                    <a:pt x="148" y="377"/>
                  </a:lnTo>
                  <a:lnTo>
                    <a:pt x="150" y="376"/>
                  </a:lnTo>
                  <a:lnTo>
                    <a:pt x="152" y="375"/>
                  </a:lnTo>
                  <a:lnTo>
                    <a:pt x="154" y="374"/>
                  </a:lnTo>
                  <a:lnTo>
                    <a:pt x="156" y="373"/>
                  </a:lnTo>
                  <a:lnTo>
                    <a:pt x="158" y="373"/>
                  </a:lnTo>
                  <a:lnTo>
                    <a:pt x="160" y="372"/>
                  </a:lnTo>
                  <a:lnTo>
                    <a:pt x="162" y="371"/>
                  </a:lnTo>
                  <a:lnTo>
                    <a:pt x="164" y="370"/>
                  </a:lnTo>
                  <a:lnTo>
                    <a:pt x="166" y="369"/>
                  </a:lnTo>
                  <a:lnTo>
                    <a:pt x="168" y="368"/>
                  </a:lnTo>
                  <a:lnTo>
                    <a:pt x="170" y="367"/>
                  </a:lnTo>
                  <a:lnTo>
                    <a:pt x="172" y="367"/>
                  </a:lnTo>
                  <a:lnTo>
                    <a:pt x="174" y="366"/>
                  </a:lnTo>
                  <a:lnTo>
                    <a:pt x="176" y="365"/>
                  </a:lnTo>
                  <a:lnTo>
                    <a:pt x="178" y="364"/>
                  </a:lnTo>
                  <a:lnTo>
                    <a:pt x="180" y="363"/>
                  </a:lnTo>
                  <a:lnTo>
                    <a:pt x="182" y="362"/>
                  </a:lnTo>
                  <a:lnTo>
                    <a:pt x="184" y="361"/>
                  </a:lnTo>
                  <a:lnTo>
                    <a:pt x="186" y="361"/>
                  </a:lnTo>
                  <a:lnTo>
                    <a:pt x="188" y="360"/>
                  </a:lnTo>
                  <a:lnTo>
                    <a:pt x="190" y="359"/>
                  </a:lnTo>
                  <a:lnTo>
                    <a:pt x="192" y="358"/>
                  </a:lnTo>
                  <a:lnTo>
                    <a:pt x="194" y="357"/>
                  </a:lnTo>
                  <a:lnTo>
                    <a:pt x="196" y="356"/>
                  </a:lnTo>
                  <a:lnTo>
                    <a:pt x="198" y="355"/>
                  </a:lnTo>
                  <a:lnTo>
                    <a:pt x="200" y="354"/>
                  </a:lnTo>
                  <a:lnTo>
                    <a:pt x="202" y="354"/>
                  </a:lnTo>
                  <a:lnTo>
                    <a:pt x="204" y="353"/>
                  </a:lnTo>
                  <a:lnTo>
                    <a:pt x="206" y="352"/>
                  </a:lnTo>
                  <a:lnTo>
                    <a:pt x="208" y="351"/>
                  </a:lnTo>
                  <a:lnTo>
                    <a:pt x="210" y="350"/>
                  </a:lnTo>
                  <a:lnTo>
                    <a:pt x="212" y="349"/>
                  </a:lnTo>
                  <a:lnTo>
                    <a:pt x="214" y="348"/>
                  </a:lnTo>
                  <a:lnTo>
                    <a:pt x="216" y="348"/>
                  </a:lnTo>
                  <a:lnTo>
                    <a:pt x="218" y="347"/>
                  </a:lnTo>
                  <a:lnTo>
                    <a:pt x="220" y="346"/>
                  </a:lnTo>
                  <a:lnTo>
                    <a:pt x="222" y="345"/>
                  </a:lnTo>
                  <a:lnTo>
                    <a:pt x="224" y="344"/>
                  </a:lnTo>
                  <a:lnTo>
                    <a:pt x="226" y="343"/>
                  </a:lnTo>
                  <a:lnTo>
                    <a:pt x="228" y="342"/>
                  </a:lnTo>
                  <a:lnTo>
                    <a:pt x="230" y="341"/>
                  </a:lnTo>
                  <a:lnTo>
                    <a:pt x="232" y="341"/>
                  </a:lnTo>
                  <a:lnTo>
                    <a:pt x="234" y="340"/>
                  </a:lnTo>
                  <a:lnTo>
                    <a:pt x="236" y="339"/>
                  </a:lnTo>
                  <a:lnTo>
                    <a:pt x="238" y="338"/>
                  </a:lnTo>
                  <a:lnTo>
                    <a:pt x="240" y="337"/>
                  </a:lnTo>
                  <a:lnTo>
                    <a:pt x="242" y="336"/>
                  </a:lnTo>
                  <a:lnTo>
                    <a:pt x="244" y="335"/>
                  </a:lnTo>
                  <a:lnTo>
                    <a:pt x="246" y="335"/>
                  </a:lnTo>
                  <a:lnTo>
                    <a:pt x="248" y="334"/>
                  </a:lnTo>
                  <a:lnTo>
                    <a:pt x="250" y="333"/>
                  </a:lnTo>
                  <a:lnTo>
                    <a:pt x="252" y="332"/>
                  </a:lnTo>
                  <a:lnTo>
                    <a:pt x="254" y="331"/>
                  </a:lnTo>
                  <a:lnTo>
                    <a:pt x="256" y="330"/>
                  </a:lnTo>
                  <a:lnTo>
                    <a:pt x="258" y="329"/>
                  </a:lnTo>
                  <a:lnTo>
                    <a:pt x="260" y="329"/>
                  </a:lnTo>
                  <a:lnTo>
                    <a:pt x="262" y="328"/>
                  </a:lnTo>
                  <a:lnTo>
                    <a:pt x="264" y="327"/>
                  </a:lnTo>
                  <a:lnTo>
                    <a:pt x="266" y="326"/>
                  </a:lnTo>
                  <a:lnTo>
                    <a:pt x="268" y="325"/>
                  </a:lnTo>
                  <a:lnTo>
                    <a:pt x="270" y="324"/>
                  </a:lnTo>
                  <a:lnTo>
                    <a:pt x="272" y="323"/>
                  </a:lnTo>
                  <a:lnTo>
                    <a:pt x="274" y="322"/>
                  </a:lnTo>
                  <a:lnTo>
                    <a:pt x="276" y="322"/>
                  </a:lnTo>
                  <a:lnTo>
                    <a:pt x="278" y="321"/>
                  </a:lnTo>
                  <a:lnTo>
                    <a:pt x="280" y="320"/>
                  </a:lnTo>
                  <a:lnTo>
                    <a:pt x="282" y="319"/>
                  </a:lnTo>
                  <a:lnTo>
                    <a:pt x="284" y="318"/>
                  </a:lnTo>
                  <a:lnTo>
                    <a:pt x="286" y="317"/>
                  </a:lnTo>
                  <a:lnTo>
                    <a:pt x="288" y="316"/>
                  </a:lnTo>
                  <a:lnTo>
                    <a:pt x="290" y="316"/>
                  </a:lnTo>
                  <a:lnTo>
                    <a:pt x="292" y="315"/>
                  </a:lnTo>
                  <a:lnTo>
                    <a:pt x="294" y="314"/>
                  </a:lnTo>
                  <a:lnTo>
                    <a:pt x="296" y="313"/>
                  </a:lnTo>
                  <a:lnTo>
                    <a:pt x="298" y="312"/>
                  </a:lnTo>
                  <a:lnTo>
                    <a:pt x="300" y="311"/>
                  </a:lnTo>
                  <a:lnTo>
                    <a:pt x="302" y="310"/>
                  </a:lnTo>
                  <a:lnTo>
                    <a:pt x="304" y="310"/>
                  </a:lnTo>
                  <a:lnTo>
                    <a:pt x="306" y="309"/>
                  </a:lnTo>
                  <a:lnTo>
                    <a:pt x="308" y="308"/>
                  </a:lnTo>
                  <a:lnTo>
                    <a:pt x="310" y="307"/>
                  </a:lnTo>
                  <a:lnTo>
                    <a:pt x="312" y="306"/>
                  </a:lnTo>
                  <a:lnTo>
                    <a:pt x="314" y="305"/>
                  </a:lnTo>
                  <a:lnTo>
                    <a:pt x="316" y="304"/>
                  </a:lnTo>
                  <a:lnTo>
                    <a:pt x="318" y="303"/>
                  </a:lnTo>
                  <a:lnTo>
                    <a:pt x="320" y="303"/>
                  </a:lnTo>
                  <a:lnTo>
                    <a:pt x="322" y="302"/>
                  </a:lnTo>
                  <a:lnTo>
                    <a:pt x="324" y="301"/>
                  </a:lnTo>
                  <a:lnTo>
                    <a:pt x="326" y="300"/>
                  </a:lnTo>
                  <a:lnTo>
                    <a:pt x="328" y="299"/>
                  </a:lnTo>
                  <a:lnTo>
                    <a:pt x="330" y="298"/>
                  </a:lnTo>
                  <a:lnTo>
                    <a:pt x="332" y="297"/>
                  </a:lnTo>
                  <a:lnTo>
                    <a:pt x="334" y="297"/>
                  </a:lnTo>
                  <a:lnTo>
                    <a:pt x="336" y="296"/>
                  </a:lnTo>
                  <a:lnTo>
                    <a:pt x="338" y="295"/>
                  </a:lnTo>
                  <a:lnTo>
                    <a:pt x="340" y="294"/>
                  </a:lnTo>
                  <a:lnTo>
                    <a:pt x="342" y="293"/>
                  </a:lnTo>
                  <a:lnTo>
                    <a:pt x="344" y="292"/>
                  </a:lnTo>
                  <a:lnTo>
                    <a:pt x="346" y="291"/>
                  </a:lnTo>
                  <a:lnTo>
                    <a:pt x="348" y="290"/>
                  </a:lnTo>
                  <a:lnTo>
                    <a:pt x="350" y="290"/>
                  </a:lnTo>
                  <a:lnTo>
                    <a:pt x="352" y="289"/>
                  </a:lnTo>
                  <a:lnTo>
                    <a:pt x="354" y="288"/>
                  </a:lnTo>
                  <a:lnTo>
                    <a:pt x="356" y="287"/>
                  </a:lnTo>
                  <a:lnTo>
                    <a:pt x="358" y="286"/>
                  </a:lnTo>
                  <a:lnTo>
                    <a:pt x="360" y="285"/>
                  </a:lnTo>
                  <a:lnTo>
                    <a:pt x="362" y="284"/>
                  </a:lnTo>
                  <a:lnTo>
                    <a:pt x="364" y="284"/>
                  </a:lnTo>
                  <a:lnTo>
                    <a:pt x="366" y="283"/>
                  </a:lnTo>
                  <a:lnTo>
                    <a:pt x="368" y="282"/>
                  </a:lnTo>
                  <a:lnTo>
                    <a:pt x="370" y="281"/>
                  </a:lnTo>
                  <a:lnTo>
                    <a:pt x="372" y="280"/>
                  </a:lnTo>
                  <a:lnTo>
                    <a:pt x="374" y="279"/>
                  </a:lnTo>
                  <a:lnTo>
                    <a:pt x="376" y="278"/>
                  </a:lnTo>
                  <a:lnTo>
                    <a:pt x="378" y="278"/>
                  </a:lnTo>
                  <a:lnTo>
                    <a:pt x="380" y="277"/>
                  </a:lnTo>
                  <a:lnTo>
                    <a:pt x="382" y="276"/>
                  </a:lnTo>
                  <a:lnTo>
                    <a:pt x="384" y="275"/>
                  </a:lnTo>
                  <a:lnTo>
                    <a:pt x="386" y="274"/>
                  </a:lnTo>
                  <a:lnTo>
                    <a:pt x="388" y="273"/>
                  </a:lnTo>
                  <a:lnTo>
                    <a:pt x="390" y="272"/>
                  </a:lnTo>
                  <a:lnTo>
                    <a:pt x="392" y="271"/>
                  </a:lnTo>
                  <a:lnTo>
                    <a:pt x="394" y="271"/>
                  </a:lnTo>
                  <a:lnTo>
                    <a:pt x="396" y="270"/>
                  </a:lnTo>
                  <a:lnTo>
                    <a:pt x="398" y="269"/>
                  </a:lnTo>
                  <a:lnTo>
                    <a:pt x="400" y="268"/>
                  </a:lnTo>
                  <a:lnTo>
                    <a:pt x="402" y="267"/>
                  </a:lnTo>
                  <a:lnTo>
                    <a:pt x="404" y="266"/>
                  </a:lnTo>
                  <a:lnTo>
                    <a:pt x="406" y="265"/>
                  </a:lnTo>
                  <a:lnTo>
                    <a:pt x="408" y="265"/>
                  </a:lnTo>
                  <a:lnTo>
                    <a:pt x="410" y="264"/>
                  </a:lnTo>
                  <a:lnTo>
                    <a:pt x="412" y="263"/>
                  </a:lnTo>
                  <a:lnTo>
                    <a:pt x="414" y="262"/>
                  </a:lnTo>
                  <a:lnTo>
                    <a:pt x="416" y="261"/>
                  </a:lnTo>
                  <a:lnTo>
                    <a:pt x="418" y="260"/>
                  </a:lnTo>
                  <a:lnTo>
                    <a:pt x="420" y="259"/>
                  </a:lnTo>
                  <a:lnTo>
                    <a:pt x="422" y="258"/>
                  </a:lnTo>
                  <a:lnTo>
                    <a:pt x="424" y="258"/>
                  </a:lnTo>
                  <a:lnTo>
                    <a:pt x="426" y="257"/>
                  </a:lnTo>
                  <a:lnTo>
                    <a:pt x="428" y="256"/>
                  </a:lnTo>
                  <a:lnTo>
                    <a:pt x="430" y="255"/>
                  </a:lnTo>
                  <a:lnTo>
                    <a:pt x="432" y="254"/>
                  </a:lnTo>
                  <a:lnTo>
                    <a:pt x="434" y="253"/>
                  </a:lnTo>
                  <a:lnTo>
                    <a:pt x="436" y="252"/>
                  </a:lnTo>
                  <a:lnTo>
                    <a:pt x="438" y="252"/>
                  </a:lnTo>
                  <a:lnTo>
                    <a:pt x="440" y="251"/>
                  </a:lnTo>
                  <a:lnTo>
                    <a:pt x="442" y="250"/>
                  </a:lnTo>
                  <a:lnTo>
                    <a:pt x="444" y="249"/>
                  </a:lnTo>
                  <a:lnTo>
                    <a:pt x="446" y="248"/>
                  </a:lnTo>
                  <a:lnTo>
                    <a:pt x="448" y="247"/>
                  </a:lnTo>
                  <a:lnTo>
                    <a:pt x="450" y="246"/>
                  </a:lnTo>
                  <a:lnTo>
                    <a:pt x="452" y="246"/>
                  </a:lnTo>
                  <a:lnTo>
                    <a:pt x="454" y="245"/>
                  </a:lnTo>
                  <a:lnTo>
                    <a:pt x="456" y="244"/>
                  </a:lnTo>
                  <a:lnTo>
                    <a:pt x="458" y="243"/>
                  </a:lnTo>
                  <a:lnTo>
                    <a:pt x="460" y="242"/>
                  </a:lnTo>
                  <a:lnTo>
                    <a:pt x="462" y="241"/>
                  </a:lnTo>
                  <a:lnTo>
                    <a:pt x="464" y="240"/>
                  </a:lnTo>
                  <a:lnTo>
                    <a:pt x="466" y="239"/>
                  </a:lnTo>
                  <a:lnTo>
                    <a:pt x="468" y="239"/>
                  </a:lnTo>
                  <a:lnTo>
                    <a:pt x="470" y="238"/>
                  </a:lnTo>
                  <a:lnTo>
                    <a:pt x="472" y="237"/>
                  </a:lnTo>
                  <a:lnTo>
                    <a:pt x="474" y="236"/>
                  </a:lnTo>
                  <a:lnTo>
                    <a:pt x="476" y="235"/>
                  </a:lnTo>
                  <a:lnTo>
                    <a:pt x="478" y="234"/>
                  </a:lnTo>
                  <a:lnTo>
                    <a:pt x="480" y="233"/>
                  </a:lnTo>
                  <a:lnTo>
                    <a:pt x="482" y="233"/>
                  </a:lnTo>
                  <a:lnTo>
                    <a:pt x="484" y="232"/>
                  </a:lnTo>
                  <a:lnTo>
                    <a:pt x="486" y="231"/>
                  </a:lnTo>
                  <a:lnTo>
                    <a:pt x="488" y="230"/>
                  </a:lnTo>
                  <a:lnTo>
                    <a:pt x="490" y="229"/>
                  </a:lnTo>
                  <a:lnTo>
                    <a:pt x="492" y="228"/>
                  </a:lnTo>
                  <a:lnTo>
                    <a:pt x="494" y="227"/>
                  </a:lnTo>
                  <a:lnTo>
                    <a:pt x="496" y="227"/>
                  </a:lnTo>
                  <a:lnTo>
                    <a:pt x="498" y="226"/>
                  </a:lnTo>
                  <a:lnTo>
                    <a:pt x="500" y="225"/>
                  </a:lnTo>
                  <a:lnTo>
                    <a:pt x="502" y="224"/>
                  </a:lnTo>
                  <a:lnTo>
                    <a:pt x="504" y="223"/>
                  </a:lnTo>
                  <a:lnTo>
                    <a:pt x="506" y="222"/>
                  </a:lnTo>
                  <a:lnTo>
                    <a:pt x="508" y="221"/>
                  </a:lnTo>
                  <a:lnTo>
                    <a:pt x="510" y="220"/>
                  </a:lnTo>
                  <a:lnTo>
                    <a:pt x="512" y="220"/>
                  </a:lnTo>
                  <a:lnTo>
                    <a:pt x="514" y="219"/>
                  </a:lnTo>
                  <a:lnTo>
                    <a:pt x="516" y="218"/>
                  </a:lnTo>
                  <a:lnTo>
                    <a:pt x="518" y="217"/>
                  </a:lnTo>
                  <a:lnTo>
                    <a:pt x="520" y="216"/>
                  </a:lnTo>
                  <a:lnTo>
                    <a:pt x="522" y="215"/>
                  </a:lnTo>
                  <a:lnTo>
                    <a:pt x="524" y="214"/>
                  </a:lnTo>
                  <a:lnTo>
                    <a:pt x="526" y="214"/>
                  </a:lnTo>
                  <a:lnTo>
                    <a:pt x="528" y="213"/>
                  </a:lnTo>
                  <a:lnTo>
                    <a:pt x="530" y="212"/>
                  </a:lnTo>
                  <a:lnTo>
                    <a:pt x="532" y="211"/>
                  </a:lnTo>
                  <a:lnTo>
                    <a:pt x="534" y="210"/>
                  </a:lnTo>
                  <a:lnTo>
                    <a:pt x="536" y="209"/>
                  </a:lnTo>
                  <a:lnTo>
                    <a:pt x="538" y="208"/>
                  </a:lnTo>
                  <a:lnTo>
                    <a:pt x="540" y="207"/>
                  </a:lnTo>
                  <a:lnTo>
                    <a:pt x="542" y="207"/>
                  </a:lnTo>
                  <a:lnTo>
                    <a:pt x="544" y="206"/>
                  </a:lnTo>
                  <a:lnTo>
                    <a:pt x="546" y="205"/>
                  </a:lnTo>
                  <a:lnTo>
                    <a:pt x="548" y="204"/>
                  </a:lnTo>
                  <a:lnTo>
                    <a:pt x="550" y="203"/>
                  </a:lnTo>
                  <a:lnTo>
                    <a:pt x="552" y="202"/>
                  </a:lnTo>
                  <a:lnTo>
                    <a:pt x="554" y="201"/>
                  </a:lnTo>
                  <a:lnTo>
                    <a:pt x="556" y="201"/>
                  </a:lnTo>
                  <a:lnTo>
                    <a:pt x="558" y="200"/>
                  </a:lnTo>
                  <a:lnTo>
                    <a:pt x="560" y="199"/>
                  </a:lnTo>
                  <a:lnTo>
                    <a:pt x="562" y="198"/>
                  </a:lnTo>
                  <a:lnTo>
                    <a:pt x="564" y="197"/>
                  </a:lnTo>
                  <a:lnTo>
                    <a:pt x="566" y="196"/>
                  </a:lnTo>
                  <a:lnTo>
                    <a:pt x="568" y="195"/>
                  </a:lnTo>
                  <a:lnTo>
                    <a:pt x="570" y="195"/>
                  </a:lnTo>
                  <a:lnTo>
                    <a:pt x="572" y="194"/>
                  </a:lnTo>
                  <a:lnTo>
                    <a:pt x="574" y="193"/>
                  </a:lnTo>
                  <a:lnTo>
                    <a:pt x="576" y="192"/>
                  </a:lnTo>
                  <a:lnTo>
                    <a:pt x="578" y="191"/>
                  </a:lnTo>
                  <a:lnTo>
                    <a:pt x="580" y="190"/>
                  </a:lnTo>
                  <a:lnTo>
                    <a:pt x="582" y="189"/>
                  </a:lnTo>
                  <a:lnTo>
                    <a:pt x="584" y="188"/>
                  </a:lnTo>
                  <a:lnTo>
                    <a:pt x="586" y="188"/>
                  </a:lnTo>
                  <a:lnTo>
                    <a:pt x="588" y="187"/>
                  </a:lnTo>
                  <a:lnTo>
                    <a:pt x="590" y="186"/>
                  </a:lnTo>
                  <a:lnTo>
                    <a:pt x="592" y="185"/>
                  </a:lnTo>
                  <a:lnTo>
                    <a:pt x="594" y="184"/>
                  </a:lnTo>
                  <a:lnTo>
                    <a:pt x="596" y="183"/>
                  </a:lnTo>
                  <a:lnTo>
                    <a:pt x="598" y="182"/>
                  </a:lnTo>
                  <a:lnTo>
                    <a:pt x="600" y="182"/>
                  </a:lnTo>
                  <a:lnTo>
                    <a:pt x="602" y="181"/>
                  </a:lnTo>
                  <a:lnTo>
                    <a:pt x="604" y="180"/>
                  </a:lnTo>
                  <a:lnTo>
                    <a:pt x="606" y="179"/>
                  </a:lnTo>
                  <a:lnTo>
                    <a:pt x="608" y="178"/>
                  </a:lnTo>
                  <a:lnTo>
                    <a:pt x="610" y="177"/>
                  </a:lnTo>
                  <a:lnTo>
                    <a:pt x="612" y="176"/>
                  </a:lnTo>
                  <a:lnTo>
                    <a:pt x="614" y="176"/>
                  </a:lnTo>
                  <a:lnTo>
                    <a:pt x="616" y="175"/>
                  </a:lnTo>
                  <a:lnTo>
                    <a:pt x="618" y="174"/>
                  </a:lnTo>
                  <a:lnTo>
                    <a:pt x="620" y="173"/>
                  </a:lnTo>
                  <a:lnTo>
                    <a:pt x="622" y="172"/>
                  </a:lnTo>
                  <a:lnTo>
                    <a:pt x="624" y="171"/>
                  </a:lnTo>
                  <a:lnTo>
                    <a:pt x="626" y="170"/>
                  </a:lnTo>
                  <a:lnTo>
                    <a:pt x="628" y="169"/>
                  </a:lnTo>
                  <a:lnTo>
                    <a:pt x="630" y="169"/>
                  </a:lnTo>
                  <a:lnTo>
                    <a:pt x="632" y="168"/>
                  </a:lnTo>
                  <a:lnTo>
                    <a:pt x="634" y="167"/>
                  </a:lnTo>
                  <a:lnTo>
                    <a:pt x="636" y="166"/>
                  </a:lnTo>
                  <a:lnTo>
                    <a:pt x="638" y="165"/>
                  </a:lnTo>
                  <a:lnTo>
                    <a:pt x="640" y="164"/>
                  </a:lnTo>
                  <a:lnTo>
                    <a:pt x="642" y="163"/>
                  </a:lnTo>
                  <a:lnTo>
                    <a:pt x="644" y="163"/>
                  </a:lnTo>
                  <a:lnTo>
                    <a:pt x="646" y="162"/>
                  </a:lnTo>
                  <a:lnTo>
                    <a:pt x="648" y="161"/>
                  </a:lnTo>
                  <a:lnTo>
                    <a:pt x="650" y="160"/>
                  </a:lnTo>
                  <a:lnTo>
                    <a:pt x="652" y="159"/>
                  </a:lnTo>
                  <a:lnTo>
                    <a:pt x="654" y="158"/>
                  </a:lnTo>
                  <a:lnTo>
                    <a:pt x="656" y="157"/>
                  </a:lnTo>
                  <a:lnTo>
                    <a:pt x="658" y="156"/>
                  </a:lnTo>
                  <a:lnTo>
                    <a:pt x="660" y="156"/>
                  </a:lnTo>
                  <a:lnTo>
                    <a:pt x="662" y="155"/>
                  </a:lnTo>
                  <a:lnTo>
                    <a:pt x="664" y="154"/>
                  </a:lnTo>
                  <a:lnTo>
                    <a:pt x="666" y="153"/>
                  </a:lnTo>
                  <a:lnTo>
                    <a:pt x="668" y="152"/>
                  </a:lnTo>
                  <a:lnTo>
                    <a:pt x="670" y="151"/>
                  </a:lnTo>
                  <a:lnTo>
                    <a:pt x="672" y="150"/>
                  </a:lnTo>
                  <a:lnTo>
                    <a:pt x="674" y="150"/>
                  </a:lnTo>
                  <a:lnTo>
                    <a:pt x="676" y="149"/>
                  </a:lnTo>
                  <a:lnTo>
                    <a:pt x="678" y="148"/>
                  </a:lnTo>
                  <a:lnTo>
                    <a:pt x="680" y="147"/>
                  </a:lnTo>
                  <a:lnTo>
                    <a:pt x="682" y="146"/>
                  </a:lnTo>
                  <a:lnTo>
                    <a:pt x="684" y="145"/>
                  </a:lnTo>
                  <a:lnTo>
                    <a:pt x="686" y="144"/>
                  </a:lnTo>
                  <a:lnTo>
                    <a:pt x="688" y="144"/>
                  </a:lnTo>
                  <a:lnTo>
                    <a:pt x="690" y="143"/>
                  </a:lnTo>
                  <a:lnTo>
                    <a:pt x="692" y="142"/>
                  </a:lnTo>
                  <a:lnTo>
                    <a:pt x="694" y="141"/>
                  </a:lnTo>
                  <a:lnTo>
                    <a:pt x="696" y="140"/>
                  </a:lnTo>
                  <a:lnTo>
                    <a:pt x="698" y="139"/>
                  </a:lnTo>
                  <a:lnTo>
                    <a:pt x="700" y="138"/>
                  </a:lnTo>
                  <a:lnTo>
                    <a:pt x="702" y="137"/>
                  </a:lnTo>
                  <a:lnTo>
                    <a:pt x="704" y="137"/>
                  </a:lnTo>
                  <a:lnTo>
                    <a:pt x="706" y="136"/>
                  </a:lnTo>
                  <a:lnTo>
                    <a:pt x="708" y="135"/>
                  </a:lnTo>
                  <a:lnTo>
                    <a:pt x="710" y="134"/>
                  </a:lnTo>
                  <a:lnTo>
                    <a:pt x="712" y="133"/>
                  </a:lnTo>
                  <a:lnTo>
                    <a:pt x="714" y="132"/>
                  </a:lnTo>
                  <a:lnTo>
                    <a:pt x="716" y="131"/>
                  </a:lnTo>
                  <a:lnTo>
                    <a:pt x="718" y="131"/>
                  </a:lnTo>
                  <a:lnTo>
                    <a:pt x="720" y="130"/>
                  </a:lnTo>
                  <a:lnTo>
                    <a:pt x="722" y="129"/>
                  </a:lnTo>
                  <a:lnTo>
                    <a:pt x="724" y="128"/>
                  </a:lnTo>
                  <a:lnTo>
                    <a:pt x="726" y="127"/>
                  </a:lnTo>
                  <a:lnTo>
                    <a:pt x="728" y="126"/>
                  </a:lnTo>
                  <a:lnTo>
                    <a:pt x="730" y="125"/>
                  </a:lnTo>
                  <a:lnTo>
                    <a:pt x="732" y="124"/>
                  </a:lnTo>
                  <a:lnTo>
                    <a:pt x="734" y="124"/>
                  </a:lnTo>
                  <a:lnTo>
                    <a:pt x="736" y="123"/>
                  </a:lnTo>
                  <a:lnTo>
                    <a:pt x="738" y="122"/>
                  </a:lnTo>
                  <a:lnTo>
                    <a:pt x="740" y="121"/>
                  </a:lnTo>
                  <a:lnTo>
                    <a:pt x="742" y="120"/>
                  </a:lnTo>
                  <a:lnTo>
                    <a:pt x="744" y="119"/>
                  </a:lnTo>
                  <a:lnTo>
                    <a:pt x="746" y="118"/>
                  </a:lnTo>
                  <a:lnTo>
                    <a:pt x="748" y="118"/>
                  </a:lnTo>
                  <a:lnTo>
                    <a:pt x="750" y="117"/>
                  </a:lnTo>
                  <a:lnTo>
                    <a:pt x="752" y="116"/>
                  </a:lnTo>
                  <a:lnTo>
                    <a:pt x="754" y="115"/>
                  </a:lnTo>
                  <a:lnTo>
                    <a:pt x="756" y="114"/>
                  </a:lnTo>
                  <a:lnTo>
                    <a:pt x="758" y="113"/>
                  </a:lnTo>
                  <a:lnTo>
                    <a:pt x="760" y="112"/>
                  </a:lnTo>
                  <a:lnTo>
                    <a:pt x="762" y="112"/>
                  </a:lnTo>
                  <a:lnTo>
                    <a:pt x="764" y="111"/>
                  </a:lnTo>
                  <a:lnTo>
                    <a:pt x="766" y="110"/>
                  </a:lnTo>
                  <a:lnTo>
                    <a:pt x="768" y="109"/>
                  </a:lnTo>
                  <a:lnTo>
                    <a:pt x="770" y="108"/>
                  </a:lnTo>
                  <a:lnTo>
                    <a:pt x="772" y="107"/>
                  </a:lnTo>
                  <a:lnTo>
                    <a:pt x="774" y="106"/>
                  </a:lnTo>
                  <a:lnTo>
                    <a:pt x="776" y="105"/>
                  </a:lnTo>
                  <a:lnTo>
                    <a:pt x="778" y="105"/>
                  </a:lnTo>
                  <a:lnTo>
                    <a:pt x="780" y="104"/>
                  </a:lnTo>
                  <a:lnTo>
                    <a:pt x="782" y="103"/>
                  </a:lnTo>
                  <a:lnTo>
                    <a:pt x="784" y="102"/>
                  </a:lnTo>
                  <a:lnTo>
                    <a:pt x="786" y="101"/>
                  </a:lnTo>
                  <a:lnTo>
                    <a:pt x="788" y="100"/>
                  </a:lnTo>
                  <a:lnTo>
                    <a:pt x="790" y="99"/>
                  </a:lnTo>
                  <a:lnTo>
                    <a:pt x="792" y="99"/>
                  </a:lnTo>
                  <a:lnTo>
                    <a:pt x="794" y="98"/>
                  </a:lnTo>
                  <a:lnTo>
                    <a:pt x="796" y="97"/>
                  </a:lnTo>
                  <a:lnTo>
                    <a:pt x="798" y="96"/>
                  </a:lnTo>
                  <a:lnTo>
                    <a:pt x="800" y="95"/>
                  </a:lnTo>
                  <a:lnTo>
                    <a:pt x="802" y="94"/>
                  </a:lnTo>
                  <a:lnTo>
                    <a:pt x="804" y="93"/>
                  </a:lnTo>
                  <a:lnTo>
                    <a:pt x="806" y="93"/>
                  </a:lnTo>
                  <a:lnTo>
                    <a:pt x="808" y="92"/>
                  </a:lnTo>
                  <a:lnTo>
                    <a:pt x="810" y="91"/>
                  </a:lnTo>
                  <a:lnTo>
                    <a:pt x="812" y="90"/>
                  </a:lnTo>
                  <a:lnTo>
                    <a:pt x="814" y="89"/>
                  </a:lnTo>
                  <a:lnTo>
                    <a:pt x="816" y="88"/>
                  </a:lnTo>
                  <a:lnTo>
                    <a:pt x="818" y="87"/>
                  </a:lnTo>
                  <a:lnTo>
                    <a:pt x="820" y="86"/>
                  </a:lnTo>
                  <a:lnTo>
                    <a:pt x="822" y="86"/>
                  </a:lnTo>
                  <a:lnTo>
                    <a:pt x="824" y="85"/>
                  </a:lnTo>
                  <a:lnTo>
                    <a:pt x="826" y="84"/>
                  </a:lnTo>
                  <a:lnTo>
                    <a:pt x="828" y="83"/>
                  </a:lnTo>
                  <a:lnTo>
                    <a:pt x="830" y="82"/>
                  </a:lnTo>
                  <a:lnTo>
                    <a:pt x="832" y="81"/>
                  </a:lnTo>
                  <a:lnTo>
                    <a:pt x="834" y="80"/>
                  </a:lnTo>
                  <a:lnTo>
                    <a:pt x="836" y="80"/>
                  </a:lnTo>
                  <a:lnTo>
                    <a:pt x="838" y="79"/>
                  </a:lnTo>
                  <a:lnTo>
                    <a:pt x="840" y="78"/>
                  </a:lnTo>
                  <a:lnTo>
                    <a:pt x="842" y="77"/>
                  </a:lnTo>
                  <a:lnTo>
                    <a:pt x="844" y="76"/>
                  </a:lnTo>
                  <a:lnTo>
                    <a:pt x="846" y="75"/>
                  </a:lnTo>
                  <a:lnTo>
                    <a:pt x="848" y="74"/>
                  </a:lnTo>
                  <a:lnTo>
                    <a:pt x="850" y="73"/>
                  </a:lnTo>
                  <a:lnTo>
                    <a:pt x="852" y="73"/>
                  </a:lnTo>
                  <a:lnTo>
                    <a:pt x="854" y="72"/>
                  </a:lnTo>
                  <a:lnTo>
                    <a:pt x="856" y="71"/>
                  </a:lnTo>
                  <a:lnTo>
                    <a:pt x="858" y="70"/>
                  </a:lnTo>
                  <a:lnTo>
                    <a:pt x="860" y="69"/>
                  </a:lnTo>
                  <a:lnTo>
                    <a:pt x="862" y="68"/>
                  </a:lnTo>
                  <a:lnTo>
                    <a:pt x="864" y="67"/>
                  </a:lnTo>
                  <a:lnTo>
                    <a:pt x="866" y="67"/>
                  </a:lnTo>
                  <a:lnTo>
                    <a:pt x="868" y="66"/>
                  </a:lnTo>
                  <a:lnTo>
                    <a:pt x="870" y="65"/>
                  </a:lnTo>
                  <a:lnTo>
                    <a:pt x="872" y="64"/>
                  </a:lnTo>
                  <a:lnTo>
                    <a:pt x="874" y="63"/>
                  </a:lnTo>
                  <a:lnTo>
                    <a:pt x="876" y="62"/>
                  </a:lnTo>
                  <a:lnTo>
                    <a:pt x="878" y="61"/>
                  </a:lnTo>
                  <a:lnTo>
                    <a:pt x="880" y="61"/>
                  </a:lnTo>
                  <a:lnTo>
                    <a:pt x="882" y="60"/>
                  </a:lnTo>
                  <a:lnTo>
                    <a:pt x="884" y="59"/>
                  </a:lnTo>
                  <a:lnTo>
                    <a:pt x="886" y="58"/>
                  </a:lnTo>
                  <a:lnTo>
                    <a:pt x="888" y="57"/>
                  </a:lnTo>
                  <a:lnTo>
                    <a:pt x="890" y="56"/>
                  </a:lnTo>
                  <a:lnTo>
                    <a:pt x="892" y="55"/>
                  </a:lnTo>
                  <a:lnTo>
                    <a:pt x="894" y="54"/>
                  </a:lnTo>
                  <a:lnTo>
                    <a:pt x="896" y="54"/>
                  </a:lnTo>
                  <a:lnTo>
                    <a:pt x="898" y="53"/>
                  </a:lnTo>
                  <a:lnTo>
                    <a:pt x="900" y="52"/>
                  </a:lnTo>
                  <a:lnTo>
                    <a:pt x="902" y="51"/>
                  </a:lnTo>
                  <a:lnTo>
                    <a:pt x="904" y="50"/>
                  </a:lnTo>
                  <a:lnTo>
                    <a:pt x="906" y="49"/>
                  </a:lnTo>
                  <a:lnTo>
                    <a:pt x="908" y="48"/>
                  </a:lnTo>
                  <a:lnTo>
                    <a:pt x="910" y="48"/>
                  </a:lnTo>
                  <a:lnTo>
                    <a:pt x="912" y="47"/>
                  </a:lnTo>
                  <a:lnTo>
                    <a:pt x="914" y="46"/>
                  </a:lnTo>
                  <a:lnTo>
                    <a:pt x="916" y="45"/>
                  </a:lnTo>
                  <a:lnTo>
                    <a:pt x="918" y="44"/>
                  </a:lnTo>
                  <a:lnTo>
                    <a:pt x="920" y="43"/>
                  </a:lnTo>
                  <a:lnTo>
                    <a:pt x="922" y="42"/>
                  </a:lnTo>
                  <a:lnTo>
                    <a:pt x="924" y="41"/>
                  </a:lnTo>
                  <a:lnTo>
                    <a:pt x="926" y="41"/>
                  </a:lnTo>
                  <a:lnTo>
                    <a:pt x="928" y="40"/>
                  </a:lnTo>
                  <a:lnTo>
                    <a:pt x="930" y="39"/>
                  </a:lnTo>
                  <a:lnTo>
                    <a:pt x="932" y="38"/>
                  </a:lnTo>
                  <a:lnTo>
                    <a:pt x="934" y="37"/>
                  </a:lnTo>
                  <a:lnTo>
                    <a:pt x="936" y="36"/>
                  </a:lnTo>
                  <a:lnTo>
                    <a:pt x="938" y="35"/>
                  </a:lnTo>
                  <a:lnTo>
                    <a:pt x="940" y="35"/>
                  </a:lnTo>
                  <a:lnTo>
                    <a:pt x="942" y="34"/>
                  </a:lnTo>
                  <a:lnTo>
                    <a:pt x="944" y="33"/>
                  </a:lnTo>
                  <a:lnTo>
                    <a:pt x="946" y="32"/>
                  </a:lnTo>
                  <a:lnTo>
                    <a:pt x="948" y="31"/>
                  </a:lnTo>
                  <a:lnTo>
                    <a:pt x="950" y="30"/>
                  </a:lnTo>
                  <a:lnTo>
                    <a:pt x="952" y="29"/>
                  </a:lnTo>
                  <a:lnTo>
                    <a:pt x="954" y="29"/>
                  </a:lnTo>
                  <a:lnTo>
                    <a:pt x="956" y="28"/>
                  </a:lnTo>
                  <a:lnTo>
                    <a:pt x="958" y="27"/>
                  </a:lnTo>
                  <a:lnTo>
                    <a:pt x="960" y="26"/>
                  </a:lnTo>
                  <a:lnTo>
                    <a:pt x="962" y="25"/>
                  </a:lnTo>
                  <a:lnTo>
                    <a:pt x="964" y="24"/>
                  </a:lnTo>
                  <a:lnTo>
                    <a:pt x="966" y="23"/>
                  </a:lnTo>
                  <a:lnTo>
                    <a:pt x="968" y="22"/>
                  </a:lnTo>
                  <a:lnTo>
                    <a:pt x="970" y="22"/>
                  </a:lnTo>
                  <a:lnTo>
                    <a:pt x="972" y="21"/>
                  </a:lnTo>
                  <a:lnTo>
                    <a:pt x="974" y="20"/>
                  </a:lnTo>
                  <a:lnTo>
                    <a:pt x="976" y="19"/>
                  </a:lnTo>
                  <a:lnTo>
                    <a:pt x="978" y="18"/>
                  </a:lnTo>
                  <a:lnTo>
                    <a:pt x="980" y="17"/>
                  </a:lnTo>
                  <a:lnTo>
                    <a:pt x="982" y="16"/>
                  </a:lnTo>
                  <a:lnTo>
                    <a:pt x="984" y="16"/>
                  </a:lnTo>
                  <a:lnTo>
                    <a:pt x="986" y="15"/>
                  </a:lnTo>
                  <a:lnTo>
                    <a:pt x="988" y="14"/>
                  </a:lnTo>
                  <a:lnTo>
                    <a:pt x="990" y="13"/>
                  </a:lnTo>
                  <a:lnTo>
                    <a:pt x="992" y="12"/>
                  </a:lnTo>
                  <a:lnTo>
                    <a:pt x="994" y="11"/>
                  </a:lnTo>
                  <a:lnTo>
                    <a:pt x="996" y="10"/>
                  </a:lnTo>
                  <a:lnTo>
                    <a:pt x="998" y="10"/>
                  </a:lnTo>
                  <a:lnTo>
                    <a:pt x="1000" y="9"/>
                  </a:lnTo>
                  <a:lnTo>
                    <a:pt x="1002" y="8"/>
                  </a:lnTo>
                  <a:lnTo>
                    <a:pt x="1004" y="7"/>
                  </a:lnTo>
                  <a:lnTo>
                    <a:pt x="1006" y="6"/>
                  </a:lnTo>
                  <a:lnTo>
                    <a:pt x="1008" y="5"/>
                  </a:lnTo>
                  <a:lnTo>
                    <a:pt x="1010" y="4"/>
                  </a:lnTo>
                  <a:lnTo>
                    <a:pt x="1012" y="3"/>
                  </a:lnTo>
                  <a:lnTo>
                    <a:pt x="1014" y="3"/>
                  </a:lnTo>
                  <a:lnTo>
                    <a:pt x="1016" y="2"/>
                  </a:lnTo>
                  <a:lnTo>
                    <a:pt x="1018" y="1"/>
                  </a:lnTo>
                  <a:lnTo>
                    <a:pt x="1020" y="0"/>
                  </a:lnTo>
                  <a:lnTo>
                    <a:pt x="102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37" name="Rectangle 109"/>
            <p:cNvSpPr>
              <a:spLocks noChangeArrowheads="1"/>
            </p:cNvSpPr>
            <p:nvPr/>
          </p:nvSpPr>
          <p:spPr bwMode="auto">
            <a:xfrm>
              <a:off x="426" y="1127"/>
              <a:ext cx="2376" cy="2559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6156" name="Group 112"/>
          <p:cNvGrpSpPr>
            <a:grpSpLocks noChangeAspect="1"/>
          </p:cNvGrpSpPr>
          <p:nvPr/>
        </p:nvGrpSpPr>
        <p:grpSpPr bwMode="auto">
          <a:xfrm>
            <a:off x="6505576" y="1789113"/>
            <a:ext cx="3776663" cy="4033838"/>
            <a:chOff x="3138" y="1127"/>
            <a:chExt cx="2379" cy="2541"/>
          </a:xfrm>
        </p:grpSpPr>
        <p:sp>
          <p:nvSpPr>
            <p:cNvPr id="6171" name="AutoShape 111"/>
            <p:cNvSpPr>
              <a:spLocks noChangeAspect="1" noChangeArrowheads="1" noTextEdit="1"/>
            </p:cNvSpPr>
            <p:nvPr/>
          </p:nvSpPr>
          <p:spPr bwMode="auto">
            <a:xfrm>
              <a:off x="3138" y="1132"/>
              <a:ext cx="2379" cy="2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2" name="Rectangle 113"/>
            <p:cNvSpPr>
              <a:spLocks noChangeArrowheads="1"/>
            </p:cNvSpPr>
            <p:nvPr/>
          </p:nvSpPr>
          <p:spPr bwMode="auto">
            <a:xfrm>
              <a:off x="3140" y="1137"/>
              <a:ext cx="2375" cy="2526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3" name="Line 114"/>
            <p:cNvSpPr>
              <a:spLocks noChangeShapeType="1"/>
            </p:cNvSpPr>
            <p:nvPr/>
          </p:nvSpPr>
          <p:spPr bwMode="auto">
            <a:xfrm flipV="1">
              <a:off x="3356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4" name="Line 115"/>
            <p:cNvSpPr>
              <a:spLocks noChangeShapeType="1"/>
            </p:cNvSpPr>
            <p:nvPr/>
          </p:nvSpPr>
          <p:spPr bwMode="auto">
            <a:xfrm flipV="1">
              <a:off x="3359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5" name="Line 116"/>
            <p:cNvSpPr>
              <a:spLocks noChangeShapeType="1"/>
            </p:cNvSpPr>
            <p:nvPr/>
          </p:nvSpPr>
          <p:spPr bwMode="auto">
            <a:xfrm flipV="1">
              <a:off x="3570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6" name="Line 117"/>
            <p:cNvSpPr>
              <a:spLocks noChangeShapeType="1"/>
            </p:cNvSpPr>
            <p:nvPr/>
          </p:nvSpPr>
          <p:spPr bwMode="auto">
            <a:xfrm flipV="1">
              <a:off x="3572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7" name="Line 118"/>
            <p:cNvSpPr>
              <a:spLocks noChangeShapeType="1"/>
            </p:cNvSpPr>
            <p:nvPr/>
          </p:nvSpPr>
          <p:spPr bwMode="auto">
            <a:xfrm flipV="1">
              <a:off x="3786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8" name="Line 119"/>
            <p:cNvSpPr>
              <a:spLocks noChangeShapeType="1"/>
            </p:cNvSpPr>
            <p:nvPr/>
          </p:nvSpPr>
          <p:spPr bwMode="auto">
            <a:xfrm flipV="1">
              <a:off x="3789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79" name="Line 120"/>
            <p:cNvSpPr>
              <a:spLocks noChangeShapeType="1"/>
            </p:cNvSpPr>
            <p:nvPr/>
          </p:nvSpPr>
          <p:spPr bwMode="auto">
            <a:xfrm flipV="1">
              <a:off x="4218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0" name="Line 121"/>
            <p:cNvSpPr>
              <a:spLocks noChangeShapeType="1"/>
            </p:cNvSpPr>
            <p:nvPr/>
          </p:nvSpPr>
          <p:spPr bwMode="auto">
            <a:xfrm flipV="1">
              <a:off x="4221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1" name="Line 122"/>
            <p:cNvSpPr>
              <a:spLocks noChangeShapeType="1"/>
            </p:cNvSpPr>
            <p:nvPr/>
          </p:nvSpPr>
          <p:spPr bwMode="auto">
            <a:xfrm flipV="1">
              <a:off x="4432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2" name="Line 123"/>
            <p:cNvSpPr>
              <a:spLocks noChangeShapeType="1"/>
            </p:cNvSpPr>
            <p:nvPr/>
          </p:nvSpPr>
          <p:spPr bwMode="auto">
            <a:xfrm flipV="1">
              <a:off x="4434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3" name="Line 124"/>
            <p:cNvSpPr>
              <a:spLocks noChangeShapeType="1"/>
            </p:cNvSpPr>
            <p:nvPr/>
          </p:nvSpPr>
          <p:spPr bwMode="auto">
            <a:xfrm flipV="1">
              <a:off x="4648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4" name="Line 125"/>
            <p:cNvSpPr>
              <a:spLocks noChangeShapeType="1"/>
            </p:cNvSpPr>
            <p:nvPr/>
          </p:nvSpPr>
          <p:spPr bwMode="auto">
            <a:xfrm flipV="1">
              <a:off x="4650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5" name="Line 126"/>
            <p:cNvSpPr>
              <a:spLocks noChangeShapeType="1"/>
            </p:cNvSpPr>
            <p:nvPr/>
          </p:nvSpPr>
          <p:spPr bwMode="auto">
            <a:xfrm flipV="1">
              <a:off x="4864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6" name="Line 127"/>
            <p:cNvSpPr>
              <a:spLocks noChangeShapeType="1"/>
            </p:cNvSpPr>
            <p:nvPr/>
          </p:nvSpPr>
          <p:spPr bwMode="auto">
            <a:xfrm flipV="1">
              <a:off x="4866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7" name="Line 128"/>
            <p:cNvSpPr>
              <a:spLocks noChangeShapeType="1"/>
            </p:cNvSpPr>
            <p:nvPr/>
          </p:nvSpPr>
          <p:spPr bwMode="auto">
            <a:xfrm flipV="1">
              <a:off x="5080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8" name="Line 129"/>
            <p:cNvSpPr>
              <a:spLocks noChangeShapeType="1"/>
            </p:cNvSpPr>
            <p:nvPr/>
          </p:nvSpPr>
          <p:spPr bwMode="auto">
            <a:xfrm flipV="1">
              <a:off x="5083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89" name="Line 130"/>
            <p:cNvSpPr>
              <a:spLocks noChangeShapeType="1"/>
            </p:cNvSpPr>
            <p:nvPr/>
          </p:nvSpPr>
          <p:spPr bwMode="auto">
            <a:xfrm flipV="1">
              <a:off x="5294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0" name="Line 131"/>
            <p:cNvSpPr>
              <a:spLocks noChangeShapeType="1"/>
            </p:cNvSpPr>
            <p:nvPr/>
          </p:nvSpPr>
          <p:spPr bwMode="auto">
            <a:xfrm flipV="1">
              <a:off x="5296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1" name="Line 132"/>
            <p:cNvSpPr>
              <a:spLocks noChangeShapeType="1"/>
            </p:cNvSpPr>
            <p:nvPr/>
          </p:nvSpPr>
          <p:spPr bwMode="auto">
            <a:xfrm>
              <a:off x="3143" y="3443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2" name="Line 133"/>
            <p:cNvSpPr>
              <a:spLocks noChangeShapeType="1"/>
            </p:cNvSpPr>
            <p:nvPr/>
          </p:nvSpPr>
          <p:spPr bwMode="auto">
            <a:xfrm>
              <a:off x="3143" y="3448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3" name="Line 134"/>
            <p:cNvSpPr>
              <a:spLocks noChangeShapeType="1"/>
            </p:cNvSpPr>
            <p:nvPr/>
          </p:nvSpPr>
          <p:spPr bwMode="auto">
            <a:xfrm>
              <a:off x="3143" y="3234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4" name="Line 135"/>
            <p:cNvSpPr>
              <a:spLocks noChangeShapeType="1"/>
            </p:cNvSpPr>
            <p:nvPr/>
          </p:nvSpPr>
          <p:spPr bwMode="auto">
            <a:xfrm>
              <a:off x="3143" y="3239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5" name="Line 136"/>
            <p:cNvSpPr>
              <a:spLocks noChangeShapeType="1"/>
            </p:cNvSpPr>
            <p:nvPr/>
          </p:nvSpPr>
          <p:spPr bwMode="auto">
            <a:xfrm>
              <a:off x="3143" y="3025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6" name="Line 137"/>
            <p:cNvSpPr>
              <a:spLocks noChangeShapeType="1"/>
            </p:cNvSpPr>
            <p:nvPr/>
          </p:nvSpPr>
          <p:spPr bwMode="auto">
            <a:xfrm>
              <a:off x="3143" y="3030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7" name="Line 138"/>
            <p:cNvSpPr>
              <a:spLocks noChangeShapeType="1"/>
            </p:cNvSpPr>
            <p:nvPr/>
          </p:nvSpPr>
          <p:spPr bwMode="auto">
            <a:xfrm>
              <a:off x="3143" y="2607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8" name="Line 139"/>
            <p:cNvSpPr>
              <a:spLocks noChangeShapeType="1"/>
            </p:cNvSpPr>
            <p:nvPr/>
          </p:nvSpPr>
          <p:spPr bwMode="auto">
            <a:xfrm>
              <a:off x="3143" y="2612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99" name="Line 140"/>
            <p:cNvSpPr>
              <a:spLocks noChangeShapeType="1"/>
            </p:cNvSpPr>
            <p:nvPr/>
          </p:nvSpPr>
          <p:spPr bwMode="auto">
            <a:xfrm>
              <a:off x="3143" y="2392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0" name="Line 141"/>
            <p:cNvSpPr>
              <a:spLocks noChangeShapeType="1"/>
            </p:cNvSpPr>
            <p:nvPr/>
          </p:nvSpPr>
          <p:spPr bwMode="auto">
            <a:xfrm>
              <a:off x="3143" y="2397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1" name="Line 142"/>
            <p:cNvSpPr>
              <a:spLocks noChangeShapeType="1"/>
            </p:cNvSpPr>
            <p:nvPr/>
          </p:nvSpPr>
          <p:spPr bwMode="auto">
            <a:xfrm>
              <a:off x="3143" y="2183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2" name="Line 143"/>
            <p:cNvSpPr>
              <a:spLocks noChangeShapeType="1"/>
            </p:cNvSpPr>
            <p:nvPr/>
          </p:nvSpPr>
          <p:spPr bwMode="auto">
            <a:xfrm>
              <a:off x="3143" y="2188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3" name="Line 144"/>
            <p:cNvSpPr>
              <a:spLocks noChangeShapeType="1"/>
            </p:cNvSpPr>
            <p:nvPr/>
          </p:nvSpPr>
          <p:spPr bwMode="auto">
            <a:xfrm>
              <a:off x="3143" y="1974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4" name="Line 145"/>
            <p:cNvSpPr>
              <a:spLocks noChangeShapeType="1"/>
            </p:cNvSpPr>
            <p:nvPr/>
          </p:nvSpPr>
          <p:spPr bwMode="auto">
            <a:xfrm>
              <a:off x="3143" y="1979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5" name="Line 146"/>
            <p:cNvSpPr>
              <a:spLocks noChangeShapeType="1"/>
            </p:cNvSpPr>
            <p:nvPr/>
          </p:nvSpPr>
          <p:spPr bwMode="auto">
            <a:xfrm>
              <a:off x="3143" y="1765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6" name="Line 147"/>
            <p:cNvSpPr>
              <a:spLocks noChangeShapeType="1"/>
            </p:cNvSpPr>
            <p:nvPr/>
          </p:nvSpPr>
          <p:spPr bwMode="auto">
            <a:xfrm>
              <a:off x="3143" y="1770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7" name="Line 148"/>
            <p:cNvSpPr>
              <a:spLocks noChangeShapeType="1"/>
            </p:cNvSpPr>
            <p:nvPr/>
          </p:nvSpPr>
          <p:spPr bwMode="auto">
            <a:xfrm>
              <a:off x="3143" y="1556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8" name="Line 149"/>
            <p:cNvSpPr>
              <a:spLocks noChangeShapeType="1"/>
            </p:cNvSpPr>
            <p:nvPr/>
          </p:nvSpPr>
          <p:spPr bwMode="auto">
            <a:xfrm>
              <a:off x="3143" y="1561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09" name="Line 150"/>
            <p:cNvSpPr>
              <a:spLocks noChangeShapeType="1"/>
            </p:cNvSpPr>
            <p:nvPr/>
          </p:nvSpPr>
          <p:spPr bwMode="auto">
            <a:xfrm>
              <a:off x="3143" y="1346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0" name="Line 151"/>
            <p:cNvSpPr>
              <a:spLocks noChangeShapeType="1"/>
            </p:cNvSpPr>
            <p:nvPr/>
          </p:nvSpPr>
          <p:spPr bwMode="auto">
            <a:xfrm>
              <a:off x="3143" y="1352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1" name="Line 152"/>
            <p:cNvSpPr>
              <a:spLocks noChangeShapeType="1"/>
            </p:cNvSpPr>
            <p:nvPr/>
          </p:nvSpPr>
          <p:spPr bwMode="auto">
            <a:xfrm>
              <a:off x="3143" y="2810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2" name="Line 153"/>
            <p:cNvSpPr>
              <a:spLocks noChangeShapeType="1"/>
            </p:cNvSpPr>
            <p:nvPr/>
          </p:nvSpPr>
          <p:spPr bwMode="auto">
            <a:xfrm>
              <a:off x="3143" y="2816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3" name="Line 154"/>
            <p:cNvSpPr>
              <a:spLocks noChangeShapeType="1"/>
            </p:cNvSpPr>
            <p:nvPr/>
          </p:nvSpPr>
          <p:spPr bwMode="auto">
            <a:xfrm>
              <a:off x="3143" y="2821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4" name="Line 155"/>
            <p:cNvSpPr>
              <a:spLocks noChangeShapeType="1"/>
            </p:cNvSpPr>
            <p:nvPr/>
          </p:nvSpPr>
          <p:spPr bwMode="auto">
            <a:xfrm>
              <a:off x="3143" y="2826"/>
              <a:ext cx="237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5" name="Rectangle 156"/>
            <p:cNvSpPr>
              <a:spLocks noChangeArrowheads="1"/>
            </p:cNvSpPr>
            <p:nvPr/>
          </p:nvSpPr>
          <p:spPr bwMode="auto">
            <a:xfrm>
              <a:off x="5466" y="2659"/>
              <a:ext cx="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6216" name="Freeform 157"/>
            <p:cNvSpPr>
              <a:spLocks/>
            </p:cNvSpPr>
            <p:nvPr/>
          </p:nvSpPr>
          <p:spPr bwMode="auto">
            <a:xfrm>
              <a:off x="5489" y="2774"/>
              <a:ext cx="21" cy="94"/>
            </a:xfrm>
            <a:custGeom>
              <a:avLst/>
              <a:gdLst>
                <a:gd name="T0" fmla="*/ 0 w 21"/>
                <a:gd name="T1" fmla="*/ 0 h 94"/>
                <a:gd name="T2" fmla="*/ 21 w 21"/>
                <a:gd name="T3" fmla="*/ 47 h 94"/>
                <a:gd name="T4" fmla="*/ 0 w 21"/>
                <a:gd name="T5" fmla="*/ 94 h 94"/>
                <a:gd name="T6" fmla="*/ 0 w 21"/>
                <a:gd name="T7" fmla="*/ 0 h 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94"/>
                <a:gd name="T14" fmla="*/ 21 w 21"/>
                <a:gd name="T15" fmla="*/ 94 h 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94">
                  <a:moveTo>
                    <a:pt x="0" y="0"/>
                  </a:moveTo>
                  <a:lnTo>
                    <a:pt x="21" y="47"/>
                  </a:lnTo>
                  <a:lnTo>
                    <a:pt x="0" y="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17" name="Line 158"/>
            <p:cNvSpPr>
              <a:spLocks noChangeShapeType="1"/>
            </p:cNvSpPr>
            <p:nvPr/>
          </p:nvSpPr>
          <p:spPr bwMode="auto">
            <a:xfrm flipV="1">
              <a:off x="4000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8" name="Line 159"/>
            <p:cNvSpPr>
              <a:spLocks noChangeShapeType="1"/>
            </p:cNvSpPr>
            <p:nvPr/>
          </p:nvSpPr>
          <p:spPr bwMode="auto">
            <a:xfrm flipV="1">
              <a:off x="4002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19" name="Line 160"/>
            <p:cNvSpPr>
              <a:spLocks noChangeShapeType="1"/>
            </p:cNvSpPr>
            <p:nvPr/>
          </p:nvSpPr>
          <p:spPr bwMode="auto">
            <a:xfrm flipV="1">
              <a:off x="4005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0" name="Line 161"/>
            <p:cNvSpPr>
              <a:spLocks noChangeShapeType="1"/>
            </p:cNvSpPr>
            <p:nvPr/>
          </p:nvSpPr>
          <p:spPr bwMode="auto">
            <a:xfrm flipV="1">
              <a:off x="4007" y="1137"/>
              <a:ext cx="1" cy="25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1" name="Rectangle 162"/>
            <p:cNvSpPr>
              <a:spLocks noChangeArrowheads="1"/>
            </p:cNvSpPr>
            <p:nvPr/>
          </p:nvSpPr>
          <p:spPr bwMode="auto">
            <a:xfrm>
              <a:off x="4032" y="1127"/>
              <a:ext cx="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222" name="Freeform 163"/>
            <p:cNvSpPr>
              <a:spLocks/>
            </p:cNvSpPr>
            <p:nvPr/>
          </p:nvSpPr>
          <p:spPr bwMode="auto">
            <a:xfrm>
              <a:off x="3984" y="1142"/>
              <a:ext cx="41" cy="48"/>
            </a:xfrm>
            <a:custGeom>
              <a:avLst/>
              <a:gdLst>
                <a:gd name="T0" fmla="*/ 0 w 41"/>
                <a:gd name="T1" fmla="*/ 48 h 48"/>
                <a:gd name="T2" fmla="*/ 21 w 41"/>
                <a:gd name="T3" fmla="*/ 0 h 48"/>
                <a:gd name="T4" fmla="*/ 41 w 41"/>
                <a:gd name="T5" fmla="*/ 48 h 48"/>
                <a:gd name="T6" fmla="*/ 0 w 41"/>
                <a:gd name="T7" fmla="*/ 48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48"/>
                <a:gd name="T14" fmla="*/ 41 w 41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48">
                  <a:moveTo>
                    <a:pt x="0" y="48"/>
                  </a:moveTo>
                  <a:lnTo>
                    <a:pt x="21" y="0"/>
                  </a:lnTo>
                  <a:lnTo>
                    <a:pt x="41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23" name="Rectangle 164"/>
            <p:cNvSpPr>
              <a:spLocks noChangeArrowheads="1"/>
            </p:cNvSpPr>
            <p:nvPr/>
          </p:nvSpPr>
          <p:spPr bwMode="auto">
            <a:xfrm>
              <a:off x="3140" y="1137"/>
              <a:ext cx="2375" cy="2526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4" name="Line 165"/>
            <p:cNvSpPr>
              <a:spLocks noChangeShapeType="1"/>
            </p:cNvSpPr>
            <p:nvPr/>
          </p:nvSpPr>
          <p:spPr bwMode="auto">
            <a:xfrm>
              <a:off x="3359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5" name="Rectangle 166"/>
            <p:cNvSpPr>
              <a:spLocks noChangeArrowheads="1"/>
            </p:cNvSpPr>
            <p:nvPr/>
          </p:nvSpPr>
          <p:spPr bwMode="auto">
            <a:xfrm>
              <a:off x="3335" y="2852"/>
              <a:ext cx="11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6226" name="Line 167"/>
            <p:cNvSpPr>
              <a:spLocks noChangeShapeType="1"/>
            </p:cNvSpPr>
            <p:nvPr/>
          </p:nvSpPr>
          <p:spPr bwMode="auto">
            <a:xfrm>
              <a:off x="3572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7" name="Rectangle 168"/>
            <p:cNvSpPr>
              <a:spLocks noChangeArrowheads="1"/>
            </p:cNvSpPr>
            <p:nvPr/>
          </p:nvSpPr>
          <p:spPr bwMode="auto">
            <a:xfrm>
              <a:off x="3549" y="2852"/>
              <a:ext cx="11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228" name="Line 169"/>
            <p:cNvSpPr>
              <a:spLocks noChangeShapeType="1"/>
            </p:cNvSpPr>
            <p:nvPr/>
          </p:nvSpPr>
          <p:spPr bwMode="auto">
            <a:xfrm>
              <a:off x="3789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29" name="Rectangle 170"/>
            <p:cNvSpPr>
              <a:spLocks noChangeArrowheads="1"/>
            </p:cNvSpPr>
            <p:nvPr/>
          </p:nvSpPr>
          <p:spPr bwMode="auto">
            <a:xfrm>
              <a:off x="3765" y="2852"/>
              <a:ext cx="11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6230" name="Rectangle 171"/>
            <p:cNvSpPr>
              <a:spLocks noChangeArrowheads="1"/>
            </p:cNvSpPr>
            <p:nvPr/>
          </p:nvSpPr>
          <p:spPr bwMode="auto">
            <a:xfrm>
              <a:off x="4014" y="2852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6231" name="Line 172"/>
            <p:cNvSpPr>
              <a:spLocks noChangeShapeType="1"/>
            </p:cNvSpPr>
            <p:nvPr/>
          </p:nvSpPr>
          <p:spPr bwMode="auto">
            <a:xfrm>
              <a:off x="4221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2" name="Rectangle 173"/>
            <p:cNvSpPr>
              <a:spLocks noChangeArrowheads="1"/>
            </p:cNvSpPr>
            <p:nvPr/>
          </p:nvSpPr>
          <p:spPr bwMode="auto">
            <a:xfrm>
              <a:off x="4223" y="2852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6233" name="Line 174"/>
            <p:cNvSpPr>
              <a:spLocks noChangeShapeType="1"/>
            </p:cNvSpPr>
            <p:nvPr/>
          </p:nvSpPr>
          <p:spPr bwMode="auto">
            <a:xfrm>
              <a:off x="4434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4" name="Rectangle 175"/>
            <p:cNvSpPr>
              <a:spLocks noChangeArrowheads="1"/>
            </p:cNvSpPr>
            <p:nvPr/>
          </p:nvSpPr>
          <p:spPr bwMode="auto">
            <a:xfrm>
              <a:off x="4437" y="2852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235" name="Line 176"/>
            <p:cNvSpPr>
              <a:spLocks noChangeShapeType="1"/>
            </p:cNvSpPr>
            <p:nvPr/>
          </p:nvSpPr>
          <p:spPr bwMode="auto">
            <a:xfrm>
              <a:off x="4650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6" name="Rectangle 177"/>
            <p:cNvSpPr>
              <a:spLocks noChangeArrowheads="1"/>
            </p:cNvSpPr>
            <p:nvPr/>
          </p:nvSpPr>
          <p:spPr bwMode="auto">
            <a:xfrm>
              <a:off x="4653" y="2852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6237" name="Line 178"/>
            <p:cNvSpPr>
              <a:spLocks noChangeShapeType="1"/>
            </p:cNvSpPr>
            <p:nvPr/>
          </p:nvSpPr>
          <p:spPr bwMode="auto">
            <a:xfrm>
              <a:off x="4866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8" name="Rectangle 179"/>
            <p:cNvSpPr>
              <a:spLocks noChangeArrowheads="1"/>
            </p:cNvSpPr>
            <p:nvPr/>
          </p:nvSpPr>
          <p:spPr bwMode="auto">
            <a:xfrm>
              <a:off x="4869" y="2852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239" name="Line 180"/>
            <p:cNvSpPr>
              <a:spLocks noChangeShapeType="1"/>
            </p:cNvSpPr>
            <p:nvPr/>
          </p:nvSpPr>
          <p:spPr bwMode="auto">
            <a:xfrm>
              <a:off x="5083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0" name="Rectangle 181"/>
            <p:cNvSpPr>
              <a:spLocks noChangeArrowheads="1"/>
            </p:cNvSpPr>
            <p:nvPr/>
          </p:nvSpPr>
          <p:spPr bwMode="auto">
            <a:xfrm>
              <a:off x="5085" y="2852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6241" name="Line 182"/>
            <p:cNvSpPr>
              <a:spLocks noChangeShapeType="1"/>
            </p:cNvSpPr>
            <p:nvPr/>
          </p:nvSpPr>
          <p:spPr bwMode="auto">
            <a:xfrm>
              <a:off x="5296" y="2795"/>
              <a:ext cx="1" cy="5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2" name="Rectangle 183"/>
            <p:cNvSpPr>
              <a:spLocks noChangeArrowheads="1"/>
            </p:cNvSpPr>
            <p:nvPr/>
          </p:nvSpPr>
          <p:spPr bwMode="auto">
            <a:xfrm>
              <a:off x="5299" y="2852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6243" name="Rectangle 184"/>
            <p:cNvSpPr>
              <a:spLocks noChangeArrowheads="1"/>
            </p:cNvSpPr>
            <p:nvPr/>
          </p:nvSpPr>
          <p:spPr bwMode="auto">
            <a:xfrm>
              <a:off x="3944" y="3187"/>
              <a:ext cx="11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244" name="Line 185"/>
            <p:cNvSpPr>
              <a:spLocks noChangeShapeType="1"/>
            </p:cNvSpPr>
            <p:nvPr/>
          </p:nvSpPr>
          <p:spPr bwMode="auto">
            <a:xfrm>
              <a:off x="3993" y="3239"/>
              <a:ext cx="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5" name="Rectangle 186"/>
            <p:cNvSpPr>
              <a:spLocks noChangeArrowheads="1"/>
            </p:cNvSpPr>
            <p:nvPr/>
          </p:nvSpPr>
          <p:spPr bwMode="auto">
            <a:xfrm>
              <a:off x="3967" y="2345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246" name="Line 187"/>
            <p:cNvSpPr>
              <a:spLocks noChangeShapeType="1"/>
            </p:cNvSpPr>
            <p:nvPr/>
          </p:nvSpPr>
          <p:spPr bwMode="auto">
            <a:xfrm>
              <a:off x="3993" y="2397"/>
              <a:ext cx="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7" name="Rectangle 188"/>
            <p:cNvSpPr>
              <a:spLocks noChangeArrowheads="1"/>
            </p:cNvSpPr>
            <p:nvPr/>
          </p:nvSpPr>
          <p:spPr bwMode="auto">
            <a:xfrm>
              <a:off x="3967" y="1927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248" name="Line 189"/>
            <p:cNvSpPr>
              <a:spLocks noChangeShapeType="1"/>
            </p:cNvSpPr>
            <p:nvPr/>
          </p:nvSpPr>
          <p:spPr bwMode="auto">
            <a:xfrm>
              <a:off x="3993" y="1979"/>
              <a:ext cx="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9" name="Rectangle 190"/>
            <p:cNvSpPr>
              <a:spLocks noChangeArrowheads="1"/>
            </p:cNvSpPr>
            <p:nvPr/>
          </p:nvSpPr>
          <p:spPr bwMode="auto">
            <a:xfrm>
              <a:off x="3967" y="1508"/>
              <a:ext cx="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6250" name="Line 191"/>
            <p:cNvSpPr>
              <a:spLocks noChangeShapeType="1"/>
            </p:cNvSpPr>
            <p:nvPr/>
          </p:nvSpPr>
          <p:spPr bwMode="auto">
            <a:xfrm>
              <a:off x="3993" y="1561"/>
              <a:ext cx="2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1" name="Freeform 192"/>
            <p:cNvSpPr>
              <a:spLocks/>
            </p:cNvSpPr>
            <p:nvPr/>
          </p:nvSpPr>
          <p:spPr bwMode="auto">
            <a:xfrm>
              <a:off x="3895" y="3605"/>
              <a:ext cx="28" cy="53"/>
            </a:xfrm>
            <a:custGeom>
              <a:avLst/>
              <a:gdLst>
                <a:gd name="T0" fmla="*/ 12 w 12"/>
                <a:gd name="T1" fmla="*/ 0 h 10"/>
                <a:gd name="T2" fmla="*/ 10 w 12"/>
                <a:gd name="T3" fmla="*/ 2 h 10"/>
                <a:gd name="T4" fmla="*/ 8 w 12"/>
                <a:gd name="T5" fmla="*/ 4 h 10"/>
                <a:gd name="T6" fmla="*/ 6 w 12"/>
                <a:gd name="T7" fmla="*/ 5 h 10"/>
                <a:gd name="T8" fmla="*/ 4 w 12"/>
                <a:gd name="T9" fmla="*/ 7 h 10"/>
                <a:gd name="T10" fmla="*/ 2 w 12"/>
                <a:gd name="T11" fmla="*/ 9 h 10"/>
                <a:gd name="T12" fmla="*/ 0 w 12"/>
                <a:gd name="T13" fmla="*/ 1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10"/>
                <a:gd name="T23" fmla="*/ 12 w 12"/>
                <a:gd name="T24" fmla="*/ 10 h 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10">
                  <a:moveTo>
                    <a:pt x="12" y="0"/>
                  </a:moveTo>
                  <a:lnTo>
                    <a:pt x="10" y="2"/>
                  </a:lnTo>
                  <a:lnTo>
                    <a:pt x="8" y="4"/>
                  </a:lnTo>
                  <a:lnTo>
                    <a:pt x="6" y="5"/>
                  </a:lnTo>
                  <a:lnTo>
                    <a:pt x="4" y="7"/>
                  </a:lnTo>
                  <a:lnTo>
                    <a:pt x="2" y="9"/>
                  </a:lnTo>
                  <a:lnTo>
                    <a:pt x="0" y="10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2" name="Freeform 193"/>
            <p:cNvSpPr>
              <a:spLocks/>
            </p:cNvSpPr>
            <p:nvPr/>
          </p:nvSpPr>
          <p:spPr bwMode="auto">
            <a:xfrm>
              <a:off x="3923" y="1137"/>
              <a:ext cx="1269" cy="2468"/>
            </a:xfrm>
            <a:custGeom>
              <a:avLst/>
              <a:gdLst>
                <a:gd name="T0" fmla="*/ 8 w 546"/>
                <a:gd name="T1" fmla="*/ 465 h 472"/>
                <a:gd name="T2" fmla="*/ 18 w 546"/>
                <a:gd name="T3" fmla="*/ 457 h 472"/>
                <a:gd name="T4" fmla="*/ 28 w 546"/>
                <a:gd name="T5" fmla="*/ 448 h 472"/>
                <a:gd name="T6" fmla="*/ 38 w 546"/>
                <a:gd name="T7" fmla="*/ 439 h 472"/>
                <a:gd name="T8" fmla="*/ 48 w 546"/>
                <a:gd name="T9" fmla="*/ 431 h 472"/>
                <a:gd name="T10" fmla="*/ 58 w 546"/>
                <a:gd name="T11" fmla="*/ 422 h 472"/>
                <a:gd name="T12" fmla="*/ 68 w 546"/>
                <a:gd name="T13" fmla="*/ 413 h 472"/>
                <a:gd name="T14" fmla="*/ 78 w 546"/>
                <a:gd name="T15" fmla="*/ 405 h 472"/>
                <a:gd name="T16" fmla="*/ 88 w 546"/>
                <a:gd name="T17" fmla="*/ 396 h 472"/>
                <a:gd name="T18" fmla="*/ 98 w 546"/>
                <a:gd name="T19" fmla="*/ 387 h 472"/>
                <a:gd name="T20" fmla="*/ 108 w 546"/>
                <a:gd name="T21" fmla="*/ 379 h 472"/>
                <a:gd name="T22" fmla="*/ 118 w 546"/>
                <a:gd name="T23" fmla="*/ 370 h 472"/>
                <a:gd name="T24" fmla="*/ 128 w 546"/>
                <a:gd name="T25" fmla="*/ 361 h 472"/>
                <a:gd name="T26" fmla="*/ 138 w 546"/>
                <a:gd name="T27" fmla="*/ 353 h 472"/>
                <a:gd name="T28" fmla="*/ 148 w 546"/>
                <a:gd name="T29" fmla="*/ 344 h 472"/>
                <a:gd name="T30" fmla="*/ 158 w 546"/>
                <a:gd name="T31" fmla="*/ 335 h 472"/>
                <a:gd name="T32" fmla="*/ 168 w 546"/>
                <a:gd name="T33" fmla="*/ 327 h 472"/>
                <a:gd name="T34" fmla="*/ 178 w 546"/>
                <a:gd name="T35" fmla="*/ 318 h 472"/>
                <a:gd name="T36" fmla="*/ 188 w 546"/>
                <a:gd name="T37" fmla="*/ 310 h 472"/>
                <a:gd name="T38" fmla="*/ 198 w 546"/>
                <a:gd name="T39" fmla="*/ 301 h 472"/>
                <a:gd name="T40" fmla="*/ 208 w 546"/>
                <a:gd name="T41" fmla="*/ 292 h 472"/>
                <a:gd name="T42" fmla="*/ 218 w 546"/>
                <a:gd name="T43" fmla="*/ 284 h 472"/>
                <a:gd name="T44" fmla="*/ 228 w 546"/>
                <a:gd name="T45" fmla="*/ 275 h 472"/>
                <a:gd name="T46" fmla="*/ 238 w 546"/>
                <a:gd name="T47" fmla="*/ 266 h 472"/>
                <a:gd name="T48" fmla="*/ 248 w 546"/>
                <a:gd name="T49" fmla="*/ 258 h 472"/>
                <a:gd name="T50" fmla="*/ 258 w 546"/>
                <a:gd name="T51" fmla="*/ 249 h 472"/>
                <a:gd name="T52" fmla="*/ 268 w 546"/>
                <a:gd name="T53" fmla="*/ 240 h 472"/>
                <a:gd name="T54" fmla="*/ 278 w 546"/>
                <a:gd name="T55" fmla="*/ 232 h 472"/>
                <a:gd name="T56" fmla="*/ 288 w 546"/>
                <a:gd name="T57" fmla="*/ 223 h 472"/>
                <a:gd name="T58" fmla="*/ 298 w 546"/>
                <a:gd name="T59" fmla="*/ 214 h 472"/>
                <a:gd name="T60" fmla="*/ 308 w 546"/>
                <a:gd name="T61" fmla="*/ 206 h 472"/>
                <a:gd name="T62" fmla="*/ 318 w 546"/>
                <a:gd name="T63" fmla="*/ 197 h 472"/>
                <a:gd name="T64" fmla="*/ 328 w 546"/>
                <a:gd name="T65" fmla="*/ 189 h 472"/>
                <a:gd name="T66" fmla="*/ 338 w 546"/>
                <a:gd name="T67" fmla="*/ 180 h 472"/>
                <a:gd name="T68" fmla="*/ 348 w 546"/>
                <a:gd name="T69" fmla="*/ 171 h 472"/>
                <a:gd name="T70" fmla="*/ 358 w 546"/>
                <a:gd name="T71" fmla="*/ 163 h 472"/>
                <a:gd name="T72" fmla="*/ 368 w 546"/>
                <a:gd name="T73" fmla="*/ 154 h 472"/>
                <a:gd name="T74" fmla="*/ 378 w 546"/>
                <a:gd name="T75" fmla="*/ 145 h 472"/>
                <a:gd name="T76" fmla="*/ 388 w 546"/>
                <a:gd name="T77" fmla="*/ 137 h 472"/>
                <a:gd name="T78" fmla="*/ 398 w 546"/>
                <a:gd name="T79" fmla="*/ 128 h 472"/>
                <a:gd name="T80" fmla="*/ 408 w 546"/>
                <a:gd name="T81" fmla="*/ 119 h 472"/>
                <a:gd name="T82" fmla="*/ 418 w 546"/>
                <a:gd name="T83" fmla="*/ 111 h 472"/>
                <a:gd name="T84" fmla="*/ 428 w 546"/>
                <a:gd name="T85" fmla="*/ 102 h 472"/>
                <a:gd name="T86" fmla="*/ 438 w 546"/>
                <a:gd name="T87" fmla="*/ 93 h 472"/>
                <a:gd name="T88" fmla="*/ 448 w 546"/>
                <a:gd name="T89" fmla="*/ 85 h 472"/>
                <a:gd name="T90" fmla="*/ 458 w 546"/>
                <a:gd name="T91" fmla="*/ 76 h 472"/>
                <a:gd name="T92" fmla="*/ 468 w 546"/>
                <a:gd name="T93" fmla="*/ 67 h 472"/>
                <a:gd name="T94" fmla="*/ 478 w 546"/>
                <a:gd name="T95" fmla="*/ 59 h 472"/>
                <a:gd name="T96" fmla="*/ 488 w 546"/>
                <a:gd name="T97" fmla="*/ 50 h 472"/>
                <a:gd name="T98" fmla="*/ 498 w 546"/>
                <a:gd name="T99" fmla="*/ 42 h 472"/>
                <a:gd name="T100" fmla="*/ 508 w 546"/>
                <a:gd name="T101" fmla="*/ 33 h 472"/>
                <a:gd name="T102" fmla="*/ 518 w 546"/>
                <a:gd name="T103" fmla="*/ 24 h 472"/>
                <a:gd name="T104" fmla="*/ 528 w 546"/>
                <a:gd name="T105" fmla="*/ 16 h 472"/>
                <a:gd name="T106" fmla="*/ 538 w 546"/>
                <a:gd name="T107" fmla="*/ 7 h 47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46"/>
                <a:gd name="T163" fmla="*/ 0 h 472"/>
                <a:gd name="T164" fmla="*/ 546 w 546"/>
                <a:gd name="T165" fmla="*/ 472 h 47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46" h="472">
                  <a:moveTo>
                    <a:pt x="0" y="472"/>
                  </a:moveTo>
                  <a:lnTo>
                    <a:pt x="2" y="470"/>
                  </a:lnTo>
                  <a:lnTo>
                    <a:pt x="4" y="469"/>
                  </a:lnTo>
                  <a:lnTo>
                    <a:pt x="6" y="467"/>
                  </a:lnTo>
                  <a:lnTo>
                    <a:pt x="8" y="465"/>
                  </a:lnTo>
                  <a:lnTo>
                    <a:pt x="10" y="463"/>
                  </a:lnTo>
                  <a:lnTo>
                    <a:pt x="12" y="462"/>
                  </a:lnTo>
                  <a:lnTo>
                    <a:pt x="14" y="460"/>
                  </a:lnTo>
                  <a:lnTo>
                    <a:pt x="16" y="458"/>
                  </a:lnTo>
                  <a:lnTo>
                    <a:pt x="18" y="457"/>
                  </a:lnTo>
                  <a:lnTo>
                    <a:pt x="20" y="455"/>
                  </a:lnTo>
                  <a:lnTo>
                    <a:pt x="22" y="453"/>
                  </a:lnTo>
                  <a:lnTo>
                    <a:pt x="24" y="451"/>
                  </a:lnTo>
                  <a:lnTo>
                    <a:pt x="26" y="450"/>
                  </a:lnTo>
                  <a:lnTo>
                    <a:pt x="28" y="448"/>
                  </a:lnTo>
                  <a:lnTo>
                    <a:pt x="30" y="446"/>
                  </a:lnTo>
                  <a:lnTo>
                    <a:pt x="32" y="444"/>
                  </a:lnTo>
                  <a:lnTo>
                    <a:pt x="34" y="443"/>
                  </a:lnTo>
                  <a:lnTo>
                    <a:pt x="36" y="441"/>
                  </a:lnTo>
                  <a:lnTo>
                    <a:pt x="38" y="439"/>
                  </a:lnTo>
                  <a:lnTo>
                    <a:pt x="40" y="438"/>
                  </a:lnTo>
                  <a:lnTo>
                    <a:pt x="42" y="436"/>
                  </a:lnTo>
                  <a:lnTo>
                    <a:pt x="44" y="434"/>
                  </a:lnTo>
                  <a:lnTo>
                    <a:pt x="46" y="432"/>
                  </a:lnTo>
                  <a:lnTo>
                    <a:pt x="48" y="431"/>
                  </a:lnTo>
                  <a:lnTo>
                    <a:pt x="50" y="429"/>
                  </a:lnTo>
                  <a:lnTo>
                    <a:pt x="52" y="427"/>
                  </a:lnTo>
                  <a:lnTo>
                    <a:pt x="54" y="425"/>
                  </a:lnTo>
                  <a:lnTo>
                    <a:pt x="56" y="424"/>
                  </a:lnTo>
                  <a:lnTo>
                    <a:pt x="58" y="422"/>
                  </a:lnTo>
                  <a:lnTo>
                    <a:pt x="60" y="420"/>
                  </a:lnTo>
                  <a:lnTo>
                    <a:pt x="62" y="418"/>
                  </a:lnTo>
                  <a:lnTo>
                    <a:pt x="64" y="417"/>
                  </a:lnTo>
                  <a:lnTo>
                    <a:pt x="66" y="415"/>
                  </a:lnTo>
                  <a:lnTo>
                    <a:pt x="68" y="413"/>
                  </a:lnTo>
                  <a:lnTo>
                    <a:pt x="70" y="412"/>
                  </a:lnTo>
                  <a:lnTo>
                    <a:pt x="72" y="410"/>
                  </a:lnTo>
                  <a:lnTo>
                    <a:pt x="74" y="408"/>
                  </a:lnTo>
                  <a:lnTo>
                    <a:pt x="76" y="406"/>
                  </a:lnTo>
                  <a:lnTo>
                    <a:pt x="78" y="405"/>
                  </a:lnTo>
                  <a:lnTo>
                    <a:pt x="80" y="403"/>
                  </a:lnTo>
                  <a:lnTo>
                    <a:pt x="82" y="401"/>
                  </a:lnTo>
                  <a:lnTo>
                    <a:pt x="84" y="399"/>
                  </a:lnTo>
                  <a:lnTo>
                    <a:pt x="86" y="398"/>
                  </a:lnTo>
                  <a:lnTo>
                    <a:pt x="88" y="396"/>
                  </a:lnTo>
                  <a:lnTo>
                    <a:pt x="90" y="394"/>
                  </a:lnTo>
                  <a:lnTo>
                    <a:pt x="92" y="393"/>
                  </a:lnTo>
                  <a:lnTo>
                    <a:pt x="94" y="391"/>
                  </a:lnTo>
                  <a:lnTo>
                    <a:pt x="96" y="389"/>
                  </a:lnTo>
                  <a:lnTo>
                    <a:pt x="98" y="387"/>
                  </a:lnTo>
                  <a:lnTo>
                    <a:pt x="100" y="386"/>
                  </a:lnTo>
                  <a:lnTo>
                    <a:pt x="102" y="384"/>
                  </a:lnTo>
                  <a:lnTo>
                    <a:pt x="104" y="382"/>
                  </a:lnTo>
                  <a:lnTo>
                    <a:pt x="106" y="380"/>
                  </a:lnTo>
                  <a:lnTo>
                    <a:pt x="108" y="379"/>
                  </a:lnTo>
                  <a:lnTo>
                    <a:pt x="110" y="377"/>
                  </a:lnTo>
                  <a:lnTo>
                    <a:pt x="112" y="375"/>
                  </a:lnTo>
                  <a:lnTo>
                    <a:pt x="114" y="374"/>
                  </a:lnTo>
                  <a:lnTo>
                    <a:pt x="116" y="372"/>
                  </a:lnTo>
                  <a:lnTo>
                    <a:pt x="118" y="370"/>
                  </a:lnTo>
                  <a:lnTo>
                    <a:pt x="120" y="368"/>
                  </a:lnTo>
                  <a:lnTo>
                    <a:pt x="122" y="367"/>
                  </a:lnTo>
                  <a:lnTo>
                    <a:pt x="124" y="365"/>
                  </a:lnTo>
                  <a:lnTo>
                    <a:pt x="126" y="363"/>
                  </a:lnTo>
                  <a:lnTo>
                    <a:pt x="128" y="361"/>
                  </a:lnTo>
                  <a:lnTo>
                    <a:pt x="130" y="360"/>
                  </a:lnTo>
                  <a:lnTo>
                    <a:pt x="132" y="358"/>
                  </a:lnTo>
                  <a:lnTo>
                    <a:pt x="134" y="356"/>
                  </a:lnTo>
                  <a:lnTo>
                    <a:pt x="136" y="355"/>
                  </a:lnTo>
                  <a:lnTo>
                    <a:pt x="138" y="353"/>
                  </a:lnTo>
                  <a:lnTo>
                    <a:pt x="140" y="351"/>
                  </a:lnTo>
                  <a:lnTo>
                    <a:pt x="142" y="349"/>
                  </a:lnTo>
                  <a:lnTo>
                    <a:pt x="144" y="348"/>
                  </a:lnTo>
                  <a:lnTo>
                    <a:pt x="146" y="346"/>
                  </a:lnTo>
                  <a:lnTo>
                    <a:pt x="148" y="344"/>
                  </a:lnTo>
                  <a:lnTo>
                    <a:pt x="150" y="342"/>
                  </a:lnTo>
                  <a:lnTo>
                    <a:pt x="152" y="341"/>
                  </a:lnTo>
                  <a:lnTo>
                    <a:pt x="154" y="339"/>
                  </a:lnTo>
                  <a:lnTo>
                    <a:pt x="156" y="337"/>
                  </a:lnTo>
                  <a:lnTo>
                    <a:pt x="158" y="335"/>
                  </a:lnTo>
                  <a:lnTo>
                    <a:pt x="160" y="334"/>
                  </a:lnTo>
                  <a:lnTo>
                    <a:pt x="162" y="332"/>
                  </a:lnTo>
                  <a:lnTo>
                    <a:pt x="164" y="330"/>
                  </a:lnTo>
                  <a:lnTo>
                    <a:pt x="166" y="329"/>
                  </a:lnTo>
                  <a:lnTo>
                    <a:pt x="168" y="327"/>
                  </a:lnTo>
                  <a:lnTo>
                    <a:pt x="170" y="325"/>
                  </a:lnTo>
                  <a:lnTo>
                    <a:pt x="172" y="323"/>
                  </a:lnTo>
                  <a:lnTo>
                    <a:pt x="174" y="322"/>
                  </a:lnTo>
                  <a:lnTo>
                    <a:pt x="176" y="320"/>
                  </a:lnTo>
                  <a:lnTo>
                    <a:pt x="178" y="318"/>
                  </a:lnTo>
                  <a:lnTo>
                    <a:pt x="180" y="316"/>
                  </a:lnTo>
                  <a:lnTo>
                    <a:pt x="182" y="315"/>
                  </a:lnTo>
                  <a:lnTo>
                    <a:pt x="184" y="313"/>
                  </a:lnTo>
                  <a:lnTo>
                    <a:pt x="186" y="311"/>
                  </a:lnTo>
                  <a:lnTo>
                    <a:pt x="188" y="310"/>
                  </a:lnTo>
                  <a:lnTo>
                    <a:pt x="190" y="308"/>
                  </a:lnTo>
                  <a:lnTo>
                    <a:pt x="192" y="306"/>
                  </a:lnTo>
                  <a:lnTo>
                    <a:pt x="194" y="304"/>
                  </a:lnTo>
                  <a:lnTo>
                    <a:pt x="196" y="303"/>
                  </a:lnTo>
                  <a:lnTo>
                    <a:pt x="198" y="301"/>
                  </a:lnTo>
                  <a:lnTo>
                    <a:pt x="200" y="299"/>
                  </a:lnTo>
                  <a:lnTo>
                    <a:pt x="202" y="297"/>
                  </a:lnTo>
                  <a:lnTo>
                    <a:pt x="204" y="296"/>
                  </a:lnTo>
                  <a:lnTo>
                    <a:pt x="206" y="294"/>
                  </a:lnTo>
                  <a:lnTo>
                    <a:pt x="208" y="292"/>
                  </a:lnTo>
                  <a:lnTo>
                    <a:pt x="210" y="291"/>
                  </a:lnTo>
                  <a:lnTo>
                    <a:pt x="212" y="289"/>
                  </a:lnTo>
                  <a:lnTo>
                    <a:pt x="214" y="287"/>
                  </a:lnTo>
                  <a:lnTo>
                    <a:pt x="216" y="285"/>
                  </a:lnTo>
                  <a:lnTo>
                    <a:pt x="218" y="284"/>
                  </a:lnTo>
                  <a:lnTo>
                    <a:pt x="220" y="282"/>
                  </a:lnTo>
                  <a:lnTo>
                    <a:pt x="222" y="280"/>
                  </a:lnTo>
                  <a:lnTo>
                    <a:pt x="224" y="278"/>
                  </a:lnTo>
                  <a:lnTo>
                    <a:pt x="226" y="277"/>
                  </a:lnTo>
                  <a:lnTo>
                    <a:pt x="228" y="275"/>
                  </a:lnTo>
                  <a:lnTo>
                    <a:pt x="230" y="273"/>
                  </a:lnTo>
                  <a:lnTo>
                    <a:pt x="232" y="272"/>
                  </a:lnTo>
                  <a:lnTo>
                    <a:pt x="234" y="270"/>
                  </a:lnTo>
                  <a:lnTo>
                    <a:pt x="236" y="268"/>
                  </a:lnTo>
                  <a:lnTo>
                    <a:pt x="238" y="266"/>
                  </a:lnTo>
                  <a:lnTo>
                    <a:pt x="240" y="265"/>
                  </a:lnTo>
                  <a:lnTo>
                    <a:pt x="242" y="263"/>
                  </a:lnTo>
                  <a:lnTo>
                    <a:pt x="244" y="261"/>
                  </a:lnTo>
                  <a:lnTo>
                    <a:pt x="246" y="259"/>
                  </a:lnTo>
                  <a:lnTo>
                    <a:pt x="248" y="258"/>
                  </a:lnTo>
                  <a:lnTo>
                    <a:pt x="250" y="256"/>
                  </a:lnTo>
                  <a:lnTo>
                    <a:pt x="252" y="254"/>
                  </a:lnTo>
                  <a:lnTo>
                    <a:pt x="254" y="253"/>
                  </a:lnTo>
                  <a:lnTo>
                    <a:pt x="256" y="251"/>
                  </a:lnTo>
                  <a:lnTo>
                    <a:pt x="258" y="249"/>
                  </a:lnTo>
                  <a:lnTo>
                    <a:pt x="260" y="247"/>
                  </a:lnTo>
                  <a:lnTo>
                    <a:pt x="262" y="246"/>
                  </a:lnTo>
                  <a:lnTo>
                    <a:pt x="264" y="244"/>
                  </a:lnTo>
                  <a:lnTo>
                    <a:pt x="266" y="242"/>
                  </a:lnTo>
                  <a:lnTo>
                    <a:pt x="268" y="240"/>
                  </a:lnTo>
                  <a:lnTo>
                    <a:pt x="270" y="239"/>
                  </a:lnTo>
                  <a:lnTo>
                    <a:pt x="272" y="237"/>
                  </a:lnTo>
                  <a:lnTo>
                    <a:pt x="274" y="235"/>
                  </a:lnTo>
                  <a:lnTo>
                    <a:pt x="276" y="233"/>
                  </a:lnTo>
                  <a:lnTo>
                    <a:pt x="278" y="232"/>
                  </a:lnTo>
                  <a:lnTo>
                    <a:pt x="280" y="230"/>
                  </a:lnTo>
                  <a:lnTo>
                    <a:pt x="282" y="228"/>
                  </a:lnTo>
                  <a:lnTo>
                    <a:pt x="284" y="227"/>
                  </a:lnTo>
                  <a:lnTo>
                    <a:pt x="286" y="225"/>
                  </a:lnTo>
                  <a:lnTo>
                    <a:pt x="288" y="223"/>
                  </a:lnTo>
                  <a:lnTo>
                    <a:pt x="290" y="221"/>
                  </a:lnTo>
                  <a:lnTo>
                    <a:pt x="292" y="220"/>
                  </a:lnTo>
                  <a:lnTo>
                    <a:pt x="294" y="218"/>
                  </a:lnTo>
                  <a:lnTo>
                    <a:pt x="296" y="216"/>
                  </a:lnTo>
                  <a:lnTo>
                    <a:pt x="298" y="214"/>
                  </a:lnTo>
                  <a:lnTo>
                    <a:pt x="300" y="213"/>
                  </a:lnTo>
                  <a:lnTo>
                    <a:pt x="302" y="211"/>
                  </a:lnTo>
                  <a:lnTo>
                    <a:pt x="304" y="209"/>
                  </a:lnTo>
                  <a:lnTo>
                    <a:pt x="306" y="208"/>
                  </a:lnTo>
                  <a:lnTo>
                    <a:pt x="308" y="206"/>
                  </a:lnTo>
                  <a:lnTo>
                    <a:pt x="310" y="204"/>
                  </a:lnTo>
                  <a:lnTo>
                    <a:pt x="312" y="202"/>
                  </a:lnTo>
                  <a:lnTo>
                    <a:pt x="314" y="201"/>
                  </a:lnTo>
                  <a:lnTo>
                    <a:pt x="316" y="199"/>
                  </a:lnTo>
                  <a:lnTo>
                    <a:pt x="318" y="197"/>
                  </a:lnTo>
                  <a:lnTo>
                    <a:pt x="320" y="195"/>
                  </a:lnTo>
                  <a:lnTo>
                    <a:pt x="322" y="194"/>
                  </a:lnTo>
                  <a:lnTo>
                    <a:pt x="324" y="192"/>
                  </a:lnTo>
                  <a:lnTo>
                    <a:pt x="326" y="190"/>
                  </a:lnTo>
                  <a:lnTo>
                    <a:pt x="328" y="189"/>
                  </a:lnTo>
                  <a:lnTo>
                    <a:pt x="330" y="187"/>
                  </a:lnTo>
                  <a:lnTo>
                    <a:pt x="332" y="185"/>
                  </a:lnTo>
                  <a:lnTo>
                    <a:pt x="334" y="183"/>
                  </a:lnTo>
                  <a:lnTo>
                    <a:pt x="336" y="182"/>
                  </a:lnTo>
                  <a:lnTo>
                    <a:pt x="338" y="180"/>
                  </a:lnTo>
                  <a:lnTo>
                    <a:pt x="340" y="178"/>
                  </a:lnTo>
                  <a:lnTo>
                    <a:pt x="342" y="176"/>
                  </a:lnTo>
                  <a:lnTo>
                    <a:pt x="344" y="175"/>
                  </a:lnTo>
                  <a:lnTo>
                    <a:pt x="346" y="173"/>
                  </a:lnTo>
                  <a:lnTo>
                    <a:pt x="348" y="171"/>
                  </a:lnTo>
                  <a:lnTo>
                    <a:pt x="350" y="170"/>
                  </a:lnTo>
                  <a:lnTo>
                    <a:pt x="352" y="168"/>
                  </a:lnTo>
                  <a:lnTo>
                    <a:pt x="354" y="166"/>
                  </a:lnTo>
                  <a:lnTo>
                    <a:pt x="356" y="164"/>
                  </a:lnTo>
                  <a:lnTo>
                    <a:pt x="358" y="163"/>
                  </a:lnTo>
                  <a:lnTo>
                    <a:pt x="360" y="161"/>
                  </a:lnTo>
                  <a:lnTo>
                    <a:pt x="362" y="159"/>
                  </a:lnTo>
                  <a:lnTo>
                    <a:pt x="364" y="157"/>
                  </a:lnTo>
                  <a:lnTo>
                    <a:pt x="366" y="156"/>
                  </a:lnTo>
                  <a:lnTo>
                    <a:pt x="368" y="154"/>
                  </a:lnTo>
                  <a:lnTo>
                    <a:pt x="370" y="152"/>
                  </a:lnTo>
                  <a:lnTo>
                    <a:pt x="372" y="150"/>
                  </a:lnTo>
                  <a:lnTo>
                    <a:pt x="374" y="149"/>
                  </a:lnTo>
                  <a:lnTo>
                    <a:pt x="376" y="147"/>
                  </a:lnTo>
                  <a:lnTo>
                    <a:pt x="378" y="145"/>
                  </a:lnTo>
                  <a:lnTo>
                    <a:pt x="380" y="144"/>
                  </a:lnTo>
                  <a:lnTo>
                    <a:pt x="382" y="142"/>
                  </a:lnTo>
                  <a:lnTo>
                    <a:pt x="384" y="140"/>
                  </a:lnTo>
                  <a:lnTo>
                    <a:pt x="386" y="138"/>
                  </a:lnTo>
                  <a:lnTo>
                    <a:pt x="388" y="137"/>
                  </a:lnTo>
                  <a:lnTo>
                    <a:pt x="390" y="135"/>
                  </a:lnTo>
                  <a:lnTo>
                    <a:pt x="392" y="133"/>
                  </a:lnTo>
                  <a:lnTo>
                    <a:pt x="394" y="131"/>
                  </a:lnTo>
                  <a:lnTo>
                    <a:pt x="396" y="130"/>
                  </a:lnTo>
                  <a:lnTo>
                    <a:pt x="398" y="128"/>
                  </a:lnTo>
                  <a:lnTo>
                    <a:pt x="400" y="126"/>
                  </a:lnTo>
                  <a:lnTo>
                    <a:pt x="402" y="125"/>
                  </a:lnTo>
                  <a:lnTo>
                    <a:pt x="404" y="123"/>
                  </a:lnTo>
                  <a:lnTo>
                    <a:pt x="406" y="121"/>
                  </a:lnTo>
                  <a:lnTo>
                    <a:pt x="408" y="119"/>
                  </a:lnTo>
                  <a:lnTo>
                    <a:pt x="410" y="118"/>
                  </a:lnTo>
                  <a:lnTo>
                    <a:pt x="412" y="116"/>
                  </a:lnTo>
                  <a:lnTo>
                    <a:pt x="414" y="114"/>
                  </a:lnTo>
                  <a:lnTo>
                    <a:pt x="416" y="112"/>
                  </a:lnTo>
                  <a:lnTo>
                    <a:pt x="418" y="111"/>
                  </a:lnTo>
                  <a:lnTo>
                    <a:pt x="420" y="109"/>
                  </a:lnTo>
                  <a:lnTo>
                    <a:pt x="422" y="107"/>
                  </a:lnTo>
                  <a:lnTo>
                    <a:pt x="424" y="106"/>
                  </a:lnTo>
                  <a:lnTo>
                    <a:pt x="426" y="104"/>
                  </a:lnTo>
                  <a:lnTo>
                    <a:pt x="428" y="102"/>
                  </a:lnTo>
                  <a:lnTo>
                    <a:pt x="430" y="100"/>
                  </a:lnTo>
                  <a:lnTo>
                    <a:pt x="432" y="99"/>
                  </a:lnTo>
                  <a:lnTo>
                    <a:pt x="434" y="97"/>
                  </a:lnTo>
                  <a:lnTo>
                    <a:pt x="436" y="95"/>
                  </a:lnTo>
                  <a:lnTo>
                    <a:pt x="438" y="93"/>
                  </a:lnTo>
                  <a:lnTo>
                    <a:pt x="440" y="92"/>
                  </a:lnTo>
                  <a:lnTo>
                    <a:pt x="442" y="90"/>
                  </a:lnTo>
                  <a:lnTo>
                    <a:pt x="444" y="88"/>
                  </a:lnTo>
                  <a:lnTo>
                    <a:pt x="446" y="87"/>
                  </a:lnTo>
                  <a:lnTo>
                    <a:pt x="448" y="85"/>
                  </a:lnTo>
                  <a:lnTo>
                    <a:pt x="450" y="83"/>
                  </a:lnTo>
                  <a:lnTo>
                    <a:pt x="452" y="81"/>
                  </a:lnTo>
                  <a:lnTo>
                    <a:pt x="454" y="80"/>
                  </a:lnTo>
                  <a:lnTo>
                    <a:pt x="456" y="78"/>
                  </a:lnTo>
                  <a:lnTo>
                    <a:pt x="458" y="76"/>
                  </a:lnTo>
                  <a:lnTo>
                    <a:pt x="460" y="74"/>
                  </a:lnTo>
                  <a:lnTo>
                    <a:pt x="462" y="73"/>
                  </a:lnTo>
                  <a:lnTo>
                    <a:pt x="464" y="71"/>
                  </a:lnTo>
                  <a:lnTo>
                    <a:pt x="466" y="69"/>
                  </a:lnTo>
                  <a:lnTo>
                    <a:pt x="468" y="67"/>
                  </a:lnTo>
                  <a:lnTo>
                    <a:pt x="470" y="66"/>
                  </a:lnTo>
                  <a:lnTo>
                    <a:pt x="472" y="64"/>
                  </a:lnTo>
                  <a:lnTo>
                    <a:pt x="474" y="62"/>
                  </a:lnTo>
                  <a:lnTo>
                    <a:pt x="476" y="61"/>
                  </a:lnTo>
                  <a:lnTo>
                    <a:pt x="478" y="59"/>
                  </a:lnTo>
                  <a:lnTo>
                    <a:pt x="480" y="57"/>
                  </a:lnTo>
                  <a:lnTo>
                    <a:pt x="482" y="55"/>
                  </a:lnTo>
                  <a:lnTo>
                    <a:pt x="484" y="54"/>
                  </a:lnTo>
                  <a:lnTo>
                    <a:pt x="486" y="52"/>
                  </a:lnTo>
                  <a:lnTo>
                    <a:pt x="488" y="50"/>
                  </a:lnTo>
                  <a:lnTo>
                    <a:pt x="490" y="48"/>
                  </a:lnTo>
                  <a:lnTo>
                    <a:pt x="492" y="47"/>
                  </a:lnTo>
                  <a:lnTo>
                    <a:pt x="494" y="45"/>
                  </a:lnTo>
                  <a:lnTo>
                    <a:pt x="496" y="43"/>
                  </a:lnTo>
                  <a:lnTo>
                    <a:pt x="498" y="42"/>
                  </a:lnTo>
                  <a:lnTo>
                    <a:pt x="500" y="40"/>
                  </a:lnTo>
                  <a:lnTo>
                    <a:pt x="502" y="38"/>
                  </a:lnTo>
                  <a:lnTo>
                    <a:pt x="504" y="36"/>
                  </a:lnTo>
                  <a:lnTo>
                    <a:pt x="506" y="35"/>
                  </a:lnTo>
                  <a:lnTo>
                    <a:pt x="508" y="33"/>
                  </a:lnTo>
                  <a:lnTo>
                    <a:pt x="510" y="31"/>
                  </a:lnTo>
                  <a:lnTo>
                    <a:pt x="512" y="29"/>
                  </a:lnTo>
                  <a:lnTo>
                    <a:pt x="514" y="28"/>
                  </a:lnTo>
                  <a:lnTo>
                    <a:pt x="516" y="26"/>
                  </a:lnTo>
                  <a:lnTo>
                    <a:pt x="518" y="24"/>
                  </a:lnTo>
                  <a:lnTo>
                    <a:pt x="520" y="23"/>
                  </a:lnTo>
                  <a:lnTo>
                    <a:pt x="522" y="21"/>
                  </a:lnTo>
                  <a:lnTo>
                    <a:pt x="524" y="19"/>
                  </a:lnTo>
                  <a:lnTo>
                    <a:pt x="526" y="17"/>
                  </a:lnTo>
                  <a:lnTo>
                    <a:pt x="528" y="16"/>
                  </a:lnTo>
                  <a:lnTo>
                    <a:pt x="530" y="14"/>
                  </a:lnTo>
                  <a:lnTo>
                    <a:pt x="532" y="12"/>
                  </a:lnTo>
                  <a:lnTo>
                    <a:pt x="534" y="10"/>
                  </a:lnTo>
                  <a:lnTo>
                    <a:pt x="536" y="9"/>
                  </a:lnTo>
                  <a:lnTo>
                    <a:pt x="538" y="7"/>
                  </a:lnTo>
                  <a:lnTo>
                    <a:pt x="540" y="5"/>
                  </a:lnTo>
                  <a:lnTo>
                    <a:pt x="542" y="4"/>
                  </a:lnTo>
                  <a:lnTo>
                    <a:pt x="544" y="2"/>
                  </a:lnTo>
                  <a:lnTo>
                    <a:pt x="54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3" name="Freeform 194"/>
            <p:cNvSpPr>
              <a:spLocks/>
            </p:cNvSpPr>
            <p:nvPr/>
          </p:nvSpPr>
          <p:spPr bwMode="auto">
            <a:xfrm>
              <a:off x="3143" y="1561"/>
              <a:ext cx="2372" cy="1260"/>
            </a:xfrm>
            <a:custGeom>
              <a:avLst/>
              <a:gdLst>
                <a:gd name="T0" fmla="*/ 16 w 1021"/>
                <a:gd name="T1" fmla="*/ 7 h 241"/>
                <a:gd name="T2" fmla="*/ 34 w 1021"/>
                <a:gd name="T3" fmla="*/ 15 h 241"/>
                <a:gd name="T4" fmla="*/ 52 w 1021"/>
                <a:gd name="T5" fmla="*/ 23 h 241"/>
                <a:gd name="T6" fmla="*/ 70 w 1021"/>
                <a:gd name="T7" fmla="*/ 30 h 241"/>
                <a:gd name="T8" fmla="*/ 88 w 1021"/>
                <a:gd name="T9" fmla="*/ 38 h 241"/>
                <a:gd name="T10" fmla="*/ 106 w 1021"/>
                <a:gd name="T11" fmla="*/ 46 h 241"/>
                <a:gd name="T12" fmla="*/ 124 w 1021"/>
                <a:gd name="T13" fmla="*/ 54 h 241"/>
                <a:gd name="T14" fmla="*/ 142 w 1021"/>
                <a:gd name="T15" fmla="*/ 62 h 241"/>
                <a:gd name="T16" fmla="*/ 160 w 1021"/>
                <a:gd name="T17" fmla="*/ 69 h 241"/>
                <a:gd name="T18" fmla="*/ 178 w 1021"/>
                <a:gd name="T19" fmla="*/ 77 h 241"/>
                <a:gd name="T20" fmla="*/ 196 w 1021"/>
                <a:gd name="T21" fmla="*/ 85 h 241"/>
                <a:gd name="T22" fmla="*/ 214 w 1021"/>
                <a:gd name="T23" fmla="*/ 93 h 241"/>
                <a:gd name="T24" fmla="*/ 232 w 1021"/>
                <a:gd name="T25" fmla="*/ 100 h 241"/>
                <a:gd name="T26" fmla="*/ 250 w 1021"/>
                <a:gd name="T27" fmla="*/ 108 h 241"/>
                <a:gd name="T28" fmla="*/ 268 w 1021"/>
                <a:gd name="T29" fmla="*/ 116 h 241"/>
                <a:gd name="T30" fmla="*/ 286 w 1021"/>
                <a:gd name="T31" fmla="*/ 124 h 241"/>
                <a:gd name="T32" fmla="*/ 304 w 1021"/>
                <a:gd name="T33" fmla="*/ 132 h 241"/>
                <a:gd name="T34" fmla="*/ 322 w 1021"/>
                <a:gd name="T35" fmla="*/ 139 h 241"/>
                <a:gd name="T36" fmla="*/ 340 w 1021"/>
                <a:gd name="T37" fmla="*/ 147 h 241"/>
                <a:gd name="T38" fmla="*/ 358 w 1021"/>
                <a:gd name="T39" fmla="*/ 155 h 241"/>
                <a:gd name="T40" fmla="*/ 376 w 1021"/>
                <a:gd name="T41" fmla="*/ 163 h 241"/>
                <a:gd name="T42" fmla="*/ 394 w 1021"/>
                <a:gd name="T43" fmla="*/ 170 h 241"/>
                <a:gd name="T44" fmla="*/ 412 w 1021"/>
                <a:gd name="T45" fmla="*/ 178 h 241"/>
                <a:gd name="T46" fmla="*/ 430 w 1021"/>
                <a:gd name="T47" fmla="*/ 186 h 241"/>
                <a:gd name="T48" fmla="*/ 448 w 1021"/>
                <a:gd name="T49" fmla="*/ 194 h 241"/>
                <a:gd name="T50" fmla="*/ 466 w 1021"/>
                <a:gd name="T51" fmla="*/ 202 h 241"/>
                <a:gd name="T52" fmla="*/ 484 w 1021"/>
                <a:gd name="T53" fmla="*/ 209 h 241"/>
                <a:gd name="T54" fmla="*/ 502 w 1021"/>
                <a:gd name="T55" fmla="*/ 217 h 241"/>
                <a:gd name="T56" fmla="*/ 520 w 1021"/>
                <a:gd name="T57" fmla="*/ 225 h 241"/>
                <a:gd name="T58" fmla="*/ 538 w 1021"/>
                <a:gd name="T59" fmla="*/ 233 h 241"/>
                <a:gd name="T60" fmla="*/ 556 w 1021"/>
                <a:gd name="T61" fmla="*/ 241 h 241"/>
                <a:gd name="T62" fmla="*/ 574 w 1021"/>
                <a:gd name="T63" fmla="*/ 233 h 241"/>
                <a:gd name="T64" fmla="*/ 592 w 1021"/>
                <a:gd name="T65" fmla="*/ 225 h 241"/>
                <a:gd name="T66" fmla="*/ 610 w 1021"/>
                <a:gd name="T67" fmla="*/ 217 h 241"/>
                <a:gd name="T68" fmla="*/ 628 w 1021"/>
                <a:gd name="T69" fmla="*/ 210 h 241"/>
                <a:gd name="T70" fmla="*/ 646 w 1021"/>
                <a:gd name="T71" fmla="*/ 202 h 241"/>
                <a:gd name="T72" fmla="*/ 664 w 1021"/>
                <a:gd name="T73" fmla="*/ 194 h 241"/>
                <a:gd name="T74" fmla="*/ 682 w 1021"/>
                <a:gd name="T75" fmla="*/ 186 h 241"/>
                <a:gd name="T76" fmla="*/ 700 w 1021"/>
                <a:gd name="T77" fmla="*/ 179 h 241"/>
                <a:gd name="T78" fmla="*/ 718 w 1021"/>
                <a:gd name="T79" fmla="*/ 171 h 241"/>
                <a:gd name="T80" fmla="*/ 736 w 1021"/>
                <a:gd name="T81" fmla="*/ 163 h 241"/>
                <a:gd name="T82" fmla="*/ 754 w 1021"/>
                <a:gd name="T83" fmla="*/ 155 h 241"/>
                <a:gd name="T84" fmla="*/ 772 w 1021"/>
                <a:gd name="T85" fmla="*/ 147 h 241"/>
                <a:gd name="T86" fmla="*/ 790 w 1021"/>
                <a:gd name="T87" fmla="*/ 140 h 241"/>
                <a:gd name="T88" fmla="*/ 808 w 1021"/>
                <a:gd name="T89" fmla="*/ 132 h 241"/>
                <a:gd name="T90" fmla="*/ 826 w 1021"/>
                <a:gd name="T91" fmla="*/ 124 h 241"/>
                <a:gd name="T92" fmla="*/ 844 w 1021"/>
                <a:gd name="T93" fmla="*/ 116 h 241"/>
                <a:gd name="T94" fmla="*/ 862 w 1021"/>
                <a:gd name="T95" fmla="*/ 109 h 241"/>
                <a:gd name="T96" fmla="*/ 880 w 1021"/>
                <a:gd name="T97" fmla="*/ 101 h 241"/>
                <a:gd name="T98" fmla="*/ 898 w 1021"/>
                <a:gd name="T99" fmla="*/ 93 h 241"/>
                <a:gd name="T100" fmla="*/ 916 w 1021"/>
                <a:gd name="T101" fmla="*/ 85 h 241"/>
                <a:gd name="T102" fmla="*/ 934 w 1021"/>
                <a:gd name="T103" fmla="*/ 77 h 241"/>
                <a:gd name="T104" fmla="*/ 952 w 1021"/>
                <a:gd name="T105" fmla="*/ 70 h 241"/>
                <a:gd name="T106" fmla="*/ 970 w 1021"/>
                <a:gd name="T107" fmla="*/ 62 h 241"/>
                <a:gd name="T108" fmla="*/ 988 w 1021"/>
                <a:gd name="T109" fmla="*/ 54 h 241"/>
                <a:gd name="T110" fmla="*/ 1006 w 1021"/>
                <a:gd name="T111" fmla="*/ 46 h 24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021"/>
                <a:gd name="T169" fmla="*/ 0 h 241"/>
                <a:gd name="T170" fmla="*/ 1021 w 1021"/>
                <a:gd name="T171" fmla="*/ 241 h 24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021" h="241">
                  <a:moveTo>
                    <a:pt x="0" y="0"/>
                  </a:moveTo>
                  <a:lnTo>
                    <a:pt x="2" y="1"/>
                  </a:lnTo>
                  <a:lnTo>
                    <a:pt x="4" y="2"/>
                  </a:lnTo>
                  <a:lnTo>
                    <a:pt x="6" y="3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2" y="5"/>
                  </a:lnTo>
                  <a:lnTo>
                    <a:pt x="14" y="6"/>
                  </a:lnTo>
                  <a:lnTo>
                    <a:pt x="16" y="7"/>
                  </a:lnTo>
                  <a:lnTo>
                    <a:pt x="18" y="8"/>
                  </a:lnTo>
                  <a:lnTo>
                    <a:pt x="20" y="9"/>
                  </a:lnTo>
                  <a:lnTo>
                    <a:pt x="22" y="10"/>
                  </a:lnTo>
                  <a:lnTo>
                    <a:pt x="24" y="11"/>
                  </a:lnTo>
                  <a:lnTo>
                    <a:pt x="26" y="11"/>
                  </a:lnTo>
                  <a:lnTo>
                    <a:pt x="28" y="12"/>
                  </a:lnTo>
                  <a:lnTo>
                    <a:pt x="30" y="13"/>
                  </a:lnTo>
                  <a:lnTo>
                    <a:pt x="32" y="14"/>
                  </a:lnTo>
                  <a:lnTo>
                    <a:pt x="34" y="15"/>
                  </a:lnTo>
                  <a:lnTo>
                    <a:pt x="36" y="16"/>
                  </a:lnTo>
                  <a:lnTo>
                    <a:pt x="38" y="17"/>
                  </a:lnTo>
                  <a:lnTo>
                    <a:pt x="40" y="17"/>
                  </a:lnTo>
                  <a:lnTo>
                    <a:pt x="42" y="18"/>
                  </a:lnTo>
                  <a:lnTo>
                    <a:pt x="44" y="19"/>
                  </a:lnTo>
                  <a:lnTo>
                    <a:pt x="46" y="20"/>
                  </a:lnTo>
                  <a:lnTo>
                    <a:pt x="48" y="21"/>
                  </a:lnTo>
                  <a:lnTo>
                    <a:pt x="50" y="22"/>
                  </a:lnTo>
                  <a:lnTo>
                    <a:pt x="52" y="23"/>
                  </a:lnTo>
                  <a:lnTo>
                    <a:pt x="54" y="24"/>
                  </a:lnTo>
                  <a:lnTo>
                    <a:pt x="56" y="24"/>
                  </a:lnTo>
                  <a:lnTo>
                    <a:pt x="58" y="25"/>
                  </a:lnTo>
                  <a:lnTo>
                    <a:pt x="60" y="26"/>
                  </a:lnTo>
                  <a:lnTo>
                    <a:pt x="62" y="27"/>
                  </a:lnTo>
                  <a:lnTo>
                    <a:pt x="64" y="28"/>
                  </a:lnTo>
                  <a:lnTo>
                    <a:pt x="66" y="29"/>
                  </a:lnTo>
                  <a:lnTo>
                    <a:pt x="68" y="30"/>
                  </a:lnTo>
                  <a:lnTo>
                    <a:pt x="70" y="30"/>
                  </a:lnTo>
                  <a:lnTo>
                    <a:pt x="72" y="31"/>
                  </a:lnTo>
                  <a:lnTo>
                    <a:pt x="74" y="32"/>
                  </a:lnTo>
                  <a:lnTo>
                    <a:pt x="76" y="33"/>
                  </a:lnTo>
                  <a:lnTo>
                    <a:pt x="78" y="34"/>
                  </a:lnTo>
                  <a:lnTo>
                    <a:pt x="80" y="35"/>
                  </a:lnTo>
                  <a:lnTo>
                    <a:pt x="82" y="36"/>
                  </a:lnTo>
                  <a:lnTo>
                    <a:pt x="84" y="36"/>
                  </a:lnTo>
                  <a:lnTo>
                    <a:pt x="86" y="37"/>
                  </a:lnTo>
                  <a:lnTo>
                    <a:pt x="88" y="38"/>
                  </a:lnTo>
                  <a:lnTo>
                    <a:pt x="90" y="39"/>
                  </a:lnTo>
                  <a:lnTo>
                    <a:pt x="92" y="40"/>
                  </a:lnTo>
                  <a:lnTo>
                    <a:pt x="94" y="41"/>
                  </a:lnTo>
                  <a:lnTo>
                    <a:pt x="96" y="42"/>
                  </a:lnTo>
                  <a:lnTo>
                    <a:pt x="98" y="43"/>
                  </a:lnTo>
                  <a:lnTo>
                    <a:pt x="100" y="43"/>
                  </a:lnTo>
                  <a:lnTo>
                    <a:pt x="102" y="44"/>
                  </a:lnTo>
                  <a:lnTo>
                    <a:pt x="104" y="45"/>
                  </a:lnTo>
                  <a:lnTo>
                    <a:pt x="106" y="46"/>
                  </a:lnTo>
                  <a:lnTo>
                    <a:pt x="108" y="47"/>
                  </a:lnTo>
                  <a:lnTo>
                    <a:pt x="110" y="48"/>
                  </a:lnTo>
                  <a:lnTo>
                    <a:pt x="112" y="49"/>
                  </a:lnTo>
                  <a:lnTo>
                    <a:pt x="114" y="49"/>
                  </a:lnTo>
                  <a:lnTo>
                    <a:pt x="116" y="50"/>
                  </a:lnTo>
                  <a:lnTo>
                    <a:pt x="118" y="51"/>
                  </a:lnTo>
                  <a:lnTo>
                    <a:pt x="120" y="52"/>
                  </a:lnTo>
                  <a:lnTo>
                    <a:pt x="122" y="53"/>
                  </a:lnTo>
                  <a:lnTo>
                    <a:pt x="124" y="54"/>
                  </a:lnTo>
                  <a:lnTo>
                    <a:pt x="126" y="55"/>
                  </a:lnTo>
                  <a:lnTo>
                    <a:pt x="128" y="55"/>
                  </a:lnTo>
                  <a:lnTo>
                    <a:pt x="130" y="56"/>
                  </a:lnTo>
                  <a:lnTo>
                    <a:pt x="132" y="57"/>
                  </a:lnTo>
                  <a:lnTo>
                    <a:pt x="134" y="58"/>
                  </a:lnTo>
                  <a:lnTo>
                    <a:pt x="136" y="59"/>
                  </a:lnTo>
                  <a:lnTo>
                    <a:pt x="138" y="60"/>
                  </a:lnTo>
                  <a:lnTo>
                    <a:pt x="140" y="61"/>
                  </a:lnTo>
                  <a:lnTo>
                    <a:pt x="142" y="62"/>
                  </a:lnTo>
                  <a:lnTo>
                    <a:pt x="144" y="62"/>
                  </a:lnTo>
                  <a:lnTo>
                    <a:pt x="146" y="63"/>
                  </a:lnTo>
                  <a:lnTo>
                    <a:pt x="148" y="64"/>
                  </a:lnTo>
                  <a:lnTo>
                    <a:pt x="150" y="65"/>
                  </a:lnTo>
                  <a:lnTo>
                    <a:pt x="152" y="66"/>
                  </a:lnTo>
                  <a:lnTo>
                    <a:pt x="154" y="67"/>
                  </a:lnTo>
                  <a:lnTo>
                    <a:pt x="156" y="68"/>
                  </a:lnTo>
                  <a:lnTo>
                    <a:pt x="158" y="68"/>
                  </a:lnTo>
                  <a:lnTo>
                    <a:pt x="160" y="69"/>
                  </a:lnTo>
                  <a:lnTo>
                    <a:pt x="162" y="70"/>
                  </a:lnTo>
                  <a:lnTo>
                    <a:pt x="164" y="71"/>
                  </a:lnTo>
                  <a:lnTo>
                    <a:pt x="166" y="72"/>
                  </a:lnTo>
                  <a:lnTo>
                    <a:pt x="168" y="73"/>
                  </a:lnTo>
                  <a:lnTo>
                    <a:pt x="170" y="74"/>
                  </a:lnTo>
                  <a:lnTo>
                    <a:pt x="172" y="75"/>
                  </a:lnTo>
                  <a:lnTo>
                    <a:pt x="174" y="75"/>
                  </a:lnTo>
                  <a:lnTo>
                    <a:pt x="176" y="76"/>
                  </a:lnTo>
                  <a:lnTo>
                    <a:pt x="178" y="77"/>
                  </a:lnTo>
                  <a:lnTo>
                    <a:pt x="180" y="78"/>
                  </a:lnTo>
                  <a:lnTo>
                    <a:pt x="182" y="79"/>
                  </a:lnTo>
                  <a:lnTo>
                    <a:pt x="184" y="80"/>
                  </a:lnTo>
                  <a:lnTo>
                    <a:pt x="186" y="81"/>
                  </a:lnTo>
                  <a:lnTo>
                    <a:pt x="188" y="81"/>
                  </a:lnTo>
                  <a:lnTo>
                    <a:pt x="190" y="82"/>
                  </a:lnTo>
                  <a:lnTo>
                    <a:pt x="192" y="83"/>
                  </a:lnTo>
                  <a:lnTo>
                    <a:pt x="194" y="84"/>
                  </a:lnTo>
                  <a:lnTo>
                    <a:pt x="196" y="85"/>
                  </a:lnTo>
                  <a:lnTo>
                    <a:pt x="198" y="86"/>
                  </a:lnTo>
                  <a:lnTo>
                    <a:pt x="200" y="87"/>
                  </a:lnTo>
                  <a:lnTo>
                    <a:pt x="202" y="87"/>
                  </a:lnTo>
                  <a:lnTo>
                    <a:pt x="204" y="88"/>
                  </a:lnTo>
                  <a:lnTo>
                    <a:pt x="206" y="89"/>
                  </a:lnTo>
                  <a:lnTo>
                    <a:pt x="208" y="90"/>
                  </a:lnTo>
                  <a:lnTo>
                    <a:pt x="210" y="91"/>
                  </a:lnTo>
                  <a:lnTo>
                    <a:pt x="212" y="92"/>
                  </a:lnTo>
                  <a:lnTo>
                    <a:pt x="214" y="93"/>
                  </a:lnTo>
                  <a:lnTo>
                    <a:pt x="216" y="94"/>
                  </a:lnTo>
                  <a:lnTo>
                    <a:pt x="218" y="94"/>
                  </a:lnTo>
                  <a:lnTo>
                    <a:pt x="220" y="95"/>
                  </a:lnTo>
                  <a:lnTo>
                    <a:pt x="222" y="96"/>
                  </a:lnTo>
                  <a:lnTo>
                    <a:pt x="224" y="97"/>
                  </a:lnTo>
                  <a:lnTo>
                    <a:pt x="226" y="98"/>
                  </a:lnTo>
                  <a:lnTo>
                    <a:pt x="228" y="99"/>
                  </a:lnTo>
                  <a:lnTo>
                    <a:pt x="230" y="100"/>
                  </a:lnTo>
                  <a:lnTo>
                    <a:pt x="232" y="100"/>
                  </a:lnTo>
                  <a:lnTo>
                    <a:pt x="234" y="101"/>
                  </a:lnTo>
                  <a:lnTo>
                    <a:pt x="236" y="102"/>
                  </a:lnTo>
                  <a:lnTo>
                    <a:pt x="238" y="103"/>
                  </a:lnTo>
                  <a:lnTo>
                    <a:pt x="240" y="104"/>
                  </a:lnTo>
                  <a:lnTo>
                    <a:pt x="242" y="105"/>
                  </a:lnTo>
                  <a:lnTo>
                    <a:pt x="244" y="106"/>
                  </a:lnTo>
                  <a:lnTo>
                    <a:pt x="246" y="107"/>
                  </a:lnTo>
                  <a:lnTo>
                    <a:pt x="248" y="107"/>
                  </a:lnTo>
                  <a:lnTo>
                    <a:pt x="250" y="108"/>
                  </a:lnTo>
                  <a:lnTo>
                    <a:pt x="252" y="109"/>
                  </a:lnTo>
                  <a:lnTo>
                    <a:pt x="254" y="110"/>
                  </a:lnTo>
                  <a:lnTo>
                    <a:pt x="256" y="111"/>
                  </a:lnTo>
                  <a:lnTo>
                    <a:pt x="258" y="112"/>
                  </a:lnTo>
                  <a:lnTo>
                    <a:pt x="260" y="113"/>
                  </a:lnTo>
                  <a:lnTo>
                    <a:pt x="262" y="113"/>
                  </a:lnTo>
                  <a:lnTo>
                    <a:pt x="264" y="114"/>
                  </a:lnTo>
                  <a:lnTo>
                    <a:pt x="266" y="115"/>
                  </a:lnTo>
                  <a:lnTo>
                    <a:pt x="268" y="116"/>
                  </a:lnTo>
                  <a:lnTo>
                    <a:pt x="270" y="117"/>
                  </a:lnTo>
                  <a:lnTo>
                    <a:pt x="272" y="118"/>
                  </a:lnTo>
                  <a:lnTo>
                    <a:pt x="274" y="119"/>
                  </a:lnTo>
                  <a:lnTo>
                    <a:pt x="276" y="119"/>
                  </a:lnTo>
                  <a:lnTo>
                    <a:pt x="278" y="120"/>
                  </a:lnTo>
                  <a:lnTo>
                    <a:pt x="280" y="121"/>
                  </a:lnTo>
                  <a:lnTo>
                    <a:pt x="282" y="122"/>
                  </a:lnTo>
                  <a:lnTo>
                    <a:pt x="284" y="123"/>
                  </a:lnTo>
                  <a:lnTo>
                    <a:pt x="286" y="124"/>
                  </a:lnTo>
                  <a:lnTo>
                    <a:pt x="288" y="125"/>
                  </a:lnTo>
                  <a:lnTo>
                    <a:pt x="290" y="126"/>
                  </a:lnTo>
                  <a:lnTo>
                    <a:pt x="292" y="126"/>
                  </a:lnTo>
                  <a:lnTo>
                    <a:pt x="294" y="127"/>
                  </a:lnTo>
                  <a:lnTo>
                    <a:pt x="296" y="128"/>
                  </a:lnTo>
                  <a:lnTo>
                    <a:pt x="298" y="129"/>
                  </a:lnTo>
                  <a:lnTo>
                    <a:pt x="300" y="130"/>
                  </a:lnTo>
                  <a:lnTo>
                    <a:pt x="302" y="131"/>
                  </a:lnTo>
                  <a:lnTo>
                    <a:pt x="304" y="132"/>
                  </a:lnTo>
                  <a:lnTo>
                    <a:pt x="306" y="132"/>
                  </a:lnTo>
                  <a:lnTo>
                    <a:pt x="308" y="133"/>
                  </a:lnTo>
                  <a:lnTo>
                    <a:pt x="310" y="134"/>
                  </a:lnTo>
                  <a:lnTo>
                    <a:pt x="312" y="135"/>
                  </a:lnTo>
                  <a:lnTo>
                    <a:pt x="314" y="136"/>
                  </a:lnTo>
                  <a:lnTo>
                    <a:pt x="316" y="137"/>
                  </a:lnTo>
                  <a:lnTo>
                    <a:pt x="318" y="138"/>
                  </a:lnTo>
                  <a:lnTo>
                    <a:pt x="320" y="138"/>
                  </a:lnTo>
                  <a:lnTo>
                    <a:pt x="322" y="139"/>
                  </a:lnTo>
                  <a:lnTo>
                    <a:pt x="324" y="140"/>
                  </a:lnTo>
                  <a:lnTo>
                    <a:pt x="326" y="141"/>
                  </a:lnTo>
                  <a:lnTo>
                    <a:pt x="328" y="142"/>
                  </a:lnTo>
                  <a:lnTo>
                    <a:pt x="330" y="143"/>
                  </a:lnTo>
                  <a:lnTo>
                    <a:pt x="332" y="144"/>
                  </a:lnTo>
                  <a:lnTo>
                    <a:pt x="334" y="145"/>
                  </a:lnTo>
                  <a:lnTo>
                    <a:pt x="336" y="145"/>
                  </a:lnTo>
                  <a:lnTo>
                    <a:pt x="338" y="146"/>
                  </a:lnTo>
                  <a:lnTo>
                    <a:pt x="340" y="147"/>
                  </a:lnTo>
                  <a:lnTo>
                    <a:pt x="342" y="148"/>
                  </a:lnTo>
                  <a:lnTo>
                    <a:pt x="344" y="149"/>
                  </a:lnTo>
                  <a:lnTo>
                    <a:pt x="346" y="150"/>
                  </a:lnTo>
                  <a:lnTo>
                    <a:pt x="348" y="151"/>
                  </a:lnTo>
                  <a:lnTo>
                    <a:pt x="350" y="151"/>
                  </a:lnTo>
                  <a:lnTo>
                    <a:pt x="352" y="152"/>
                  </a:lnTo>
                  <a:lnTo>
                    <a:pt x="354" y="153"/>
                  </a:lnTo>
                  <a:lnTo>
                    <a:pt x="356" y="154"/>
                  </a:lnTo>
                  <a:lnTo>
                    <a:pt x="358" y="155"/>
                  </a:lnTo>
                  <a:lnTo>
                    <a:pt x="360" y="156"/>
                  </a:lnTo>
                  <a:lnTo>
                    <a:pt x="362" y="157"/>
                  </a:lnTo>
                  <a:lnTo>
                    <a:pt x="364" y="158"/>
                  </a:lnTo>
                  <a:lnTo>
                    <a:pt x="366" y="158"/>
                  </a:lnTo>
                  <a:lnTo>
                    <a:pt x="368" y="159"/>
                  </a:lnTo>
                  <a:lnTo>
                    <a:pt x="370" y="160"/>
                  </a:lnTo>
                  <a:lnTo>
                    <a:pt x="372" y="161"/>
                  </a:lnTo>
                  <a:lnTo>
                    <a:pt x="374" y="162"/>
                  </a:lnTo>
                  <a:lnTo>
                    <a:pt x="376" y="163"/>
                  </a:lnTo>
                  <a:lnTo>
                    <a:pt x="378" y="164"/>
                  </a:lnTo>
                  <a:lnTo>
                    <a:pt x="380" y="164"/>
                  </a:lnTo>
                  <a:lnTo>
                    <a:pt x="382" y="165"/>
                  </a:lnTo>
                  <a:lnTo>
                    <a:pt x="384" y="166"/>
                  </a:lnTo>
                  <a:lnTo>
                    <a:pt x="386" y="167"/>
                  </a:lnTo>
                  <a:lnTo>
                    <a:pt x="388" y="168"/>
                  </a:lnTo>
                  <a:lnTo>
                    <a:pt x="390" y="169"/>
                  </a:lnTo>
                  <a:lnTo>
                    <a:pt x="392" y="170"/>
                  </a:lnTo>
                  <a:lnTo>
                    <a:pt x="394" y="170"/>
                  </a:lnTo>
                  <a:lnTo>
                    <a:pt x="396" y="171"/>
                  </a:lnTo>
                  <a:lnTo>
                    <a:pt x="398" y="172"/>
                  </a:lnTo>
                  <a:lnTo>
                    <a:pt x="400" y="173"/>
                  </a:lnTo>
                  <a:lnTo>
                    <a:pt x="402" y="174"/>
                  </a:lnTo>
                  <a:lnTo>
                    <a:pt x="404" y="175"/>
                  </a:lnTo>
                  <a:lnTo>
                    <a:pt x="406" y="176"/>
                  </a:lnTo>
                  <a:lnTo>
                    <a:pt x="408" y="177"/>
                  </a:lnTo>
                  <a:lnTo>
                    <a:pt x="410" y="177"/>
                  </a:lnTo>
                  <a:lnTo>
                    <a:pt x="412" y="178"/>
                  </a:lnTo>
                  <a:lnTo>
                    <a:pt x="414" y="179"/>
                  </a:lnTo>
                  <a:lnTo>
                    <a:pt x="416" y="180"/>
                  </a:lnTo>
                  <a:lnTo>
                    <a:pt x="418" y="181"/>
                  </a:lnTo>
                  <a:lnTo>
                    <a:pt x="420" y="182"/>
                  </a:lnTo>
                  <a:lnTo>
                    <a:pt x="422" y="183"/>
                  </a:lnTo>
                  <a:lnTo>
                    <a:pt x="424" y="183"/>
                  </a:lnTo>
                  <a:lnTo>
                    <a:pt x="426" y="184"/>
                  </a:lnTo>
                  <a:lnTo>
                    <a:pt x="428" y="185"/>
                  </a:lnTo>
                  <a:lnTo>
                    <a:pt x="430" y="186"/>
                  </a:lnTo>
                  <a:lnTo>
                    <a:pt x="432" y="187"/>
                  </a:lnTo>
                  <a:lnTo>
                    <a:pt x="434" y="188"/>
                  </a:lnTo>
                  <a:lnTo>
                    <a:pt x="436" y="189"/>
                  </a:lnTo>
                  <a:lnTo>
                    <a:pt x="438" y="190"/>
                  </a:lnTo>
                  <a:lnTo>
                    <a:pt x="440" y="190"/>
                  </a:lnTo>
                  <a:lnTo>
                    <a:pt x="442" y="191"/>
                  </a:lnTo>
                  <a:lnTo>
                    <a:pt x="444" y="192"/>
                  </a:lnTo>
                  <a:lnTo>
                    <a:pt x="446" y="193"/>
                  </a:lnTo>
                  <a:lnTo>
                    <a:pt x="448" y="194"/>
                  </a:lnTo>
                  <a:lnTo>
                    <a:pt x="450" y="195"/>
                  </a:lnTo>
                  <a:lnTo>
                    <a:pt x="452" y="196"/>
                  </a:lnTo>
                  <a:lnTo>
                    <a:pt x="454" y="196"/>
                  </a:lnTo>
                  <a:lnTo>
                    <a:pt x="456" y="197"/>
                  </a:lnTo>
                  <a:lnTo>
                    <a:pt x="458" y="198"/>
                  </a:lnTo>
                  <a:lnTo>
                    <a:pt x="460" y="199"/>
                  </a:lnTo>
                  <a:lnTo>
                    <a:pt x="462" y="200"/>
                  </a:lnTo>
                  <a:lnTo>
                    <a:pt x="464" y="201"/>
                  </a:lnTo>
                  <a:lnTo>
                    <a:pt x="466" y="202"/>
                  </a:lnTo>
                  <a:lnTo>
                    <a:pt x="468" y="202"/>
                  </a:lnTo>
                  <a:lnTo>
                    <a:pt x="470" y="203"/>
                  </a:lnTo>
                  <a:lnTo>
                    <a:pt x="472" y="204"/>
                  </a:lnTo>
                  <a:lnTo>
                    <a:pt x="474" y="205"/>
                  </a:lnTo>
                  <a:lnTo>
                    <a:pt x="476" y="206"/>
                  </a:lnTo>
                  <a:lnTo>
                    <a:pt x="478" y="207"/>
                  </a:lnTo>
                  <a:lnTo>
                    <a:pt x="480" y="208"/>
                  </a:lnTo>
                  <a:lnTo>
                    <a:pt x="482" y="209"/>
                  </a:lnTo>
                  <a:lnTo>
                    <a:pt x="484" y="209"/>
                  </a:lnTo>
                  <a:lnTo>
                    <a:pt x="486" y="210"/>
                  </a:lnTo>
                  <a:lnTo>
                    <a:pt x="488" y="211"/>
                  </a:lnTo>
                  <a:lnTo>
                    <a:pt x="490" y="212"/>
                  </a:lnTo>
                  <a:lnTo>
                    <a:pt x="492" y="213"/>
                  </a:lnTo>
                  <a:lnTo>
                    <a:pt x="494" y="214"/>
                  </a:lnTo>
                  <a:lnTo>
                    <a:pt x="496" y="215"/>
                  </a:lnTo>
                  <a:lnTo>
                    <a:pt x="498" y="215"/>
                  </a:lnTo>
                  <a:lnTo>
                    <a:pt x="500" y="216"/>
                  </a:lnTo>
                  <a:lnTo>
                    <a:pt x="502" y="217"/>
                  </a:lnTo>
                  <a:lnTo>
                    <a:pt x="504" y="218"/>
                  </a:lnTo>
                  <a:lnTo>
                    <a:pt x="506" y="219"/>
                  </a:lnTo>
                  <a:lnTo>
                    <a:pt x="508" y="220"/>
                  </a:lnTo>
                  <a:lnTo>
                    <a:pt x="510" y="221"/>
                  </a:lnTo>
                  <a:lnTo>
                    <a:pt x="512" y="221"/>
                  </a:lnTo>
                  <a:lnTo>
                    <a:pt x="514" y="222"/>
                  </a:lnTo>
                  <a:lnTo>
                    <a:pt x="516" y="223"/>
                  </a:lnTo>
                  <a:lnTo>
                    <a:pt x="518" y="224"/>
                  </a:lnTo>
                  <a:lnTo>
                    <a:pt x="520" y="225"/>
                  </a:lnTo>
                  <a:lnTo>
                    <a:pt x="522" y="226"/>
                  </a:lnTo>
                  <a:lnTo>
                    <a:pt x="524" y="227"/>
                  </a:lnTo>
                  <a:lnTo>
                    <a:pt x="526" y="228"/>
                  </a:lnTo>
                  <a:lnTo>
                    <a:pt x="528" y="228"/>
                  </a:lnTo>
                  <a:lnTo>
                    <a:pt x="530" y="229"/>
                  </a:lnTo>
                  <a:lnTo>
                    <a:pt x="532" y="230"/>
                  </a:lnTo>
                  <a:lnTo>
                    <a:pt x="534" y="231"/>
                  </a:lnTo>
                  <a:lnTo>
                    <a:pt x="536" y="232"/>
                  </a:lnTo>
                  <a:lnTo>
                    <a:pt x="538" y="233"/>
                  </a:lnTo>
                  <a:lnTo>
                    <a:pt x="540" y="234"/>
                  </a:lnTo>
                  <a:lnTo>
                    <a:pt x="542" y="234"/>
                  </a:lnTo>
                  <a:lnTo>
                    <a:pt x="544" y="235"/>
                  </a:lnTo>
                  <a:lnTo>
                    <a:pt x="546" y="236"/>
                  </a:lnTo>
                  <a:lnTo>
                    <a:pt x="548" y="237"/>
                  </a:lnTo>
                  <a:lnTo>
                    <a:pt x="550" y="238"/>
                  </a:lnTo>
                  <a:lnTo>
                    <a:pt x="552" y="239"/>
                  </a:lnTo>
                  <a:lnTo>
                    <a:pt x="554" y="240"/>
                  </a:lnTo>
                  <a:lnTo>
                    <a:pt x="556" y="241"/>
                  </a:lnTo>
                  <a:lnTo>
                    <a:pt x="558" y="240"/>
                  </a:lnTo>
                  <a:lnTo>
                    <a:pt x="560" y="239"/>
                  </a:lnTo>
                  <a:lnTo>
                    <a:pt x="562" y="238"/>
                  </a:lnTo>
                  <a:lnTo>
                    <a:pt x="564" y="237"/>
                  </a:lnTo>
                  <a:lnTo>
                    <a:pt x="566" y="237"/>
                  </a:lnTo>
                  <a:lnTo>
                    <a:pt x="568" y="236"/>
                  </a:lnTo>
                  <a:lnTo>
                    <a:pt x="570" y="235"/>
                  </a:lnTo>
                  <a:lnTo>
                    <a:pt x="572" y="234"/>
                  </a:lnTo>
                  <a:lnTo>
                    <a:pt x="574" y="233"/>
                  </a:lnTo>
                  <a:lnTo>
                    <a:pt x="576" y="232"/>
                  </a:lnTo>
                  <a:lnTo>
                    <a:pt x="578" y="231"/>
                  </a:lnTo>
                  <a:lnTo>
                    <a:pt x="580" y="230"/>
                  </a:lnTo>
                  <a:lnTo>
                    <a:pt x="582" y="230"/>
                  </a:lnTo>
                  <a:lnTo>
                    <a:pt x="584" y="229"/>
                  </a:lnTo>
                  <a:lnTo>
                    <a:pt x="586" y="228"/>
                  </a:lnTo>
                  <a:lnTo>
                    <a:pt x="588" y="227"/>
                  </a:lnTo>
                  <a:lnTo>
                    <a:pt x="590" y="226"/>
                  </a:lnTo>
                  <a:lnTo>
                    <a:pt x="592" y="225"/>
                  </a:lnTo>
                  <a:lnTo>
                    <a:pt x="594" y="224"/>
                  </a:lnTo>
                  <a:lnTo>
                    <a:pt x="596" y="224"/>
                  </a:lnTo>
                  <a:lnTo>
                    <a:pt x="598" y="223"/>
                  </a:lnTo>
                  <a:lnTo>
                    <a:pt x="600" y="222"/>
                  </a:lnTo>
                  <a:lnTo>
                    <a:pt x="602" y="221"/>
                  </a:lnTo>
                  <a:lnTo>
                    <a:pt x="604" y="220"/>
                  </a:lnTo>
                  <a:lnTo>
                    <a:pt x="606" y="219"/>
                  </a:lnTo>
                  <a:lnTo>
                    <a:pt x="608" y="218"/>
                  </a:lnTo>
                  <a:lnTo>
                    <a:pt x="610" y="217"/>
                  </a:lnTo>
                  <a:lnTo>
                    <a:pt x="612" y="217"/>
                  </a:lnTo>
                  <a:lnTo>
                    <a:pt x="614" y="216"/>
                  </a:lnTo>
                  <a:lnTo>
                    <a:pt x="616" y="215"/>
                  </a:lnTo>
                  <a:lnTo>
                    <a:pt x="618" y="214"/>
                  </a:lnTo>
                  <a:lnTo>
                    <a:pt x="620" y="213"/>
                  </a:lnTo>
                  <a:lnTo>
                    <a:pt x="622" y="212"/>
                  </a:lnTo>
                  <a:lnTo>
                    <a:pt x="624" y="211"/>
                  </a:lnTo>
                  <a:lnTo>
                    <a:pt x="626" y="211"/>
                  </a:lnTo>
                  <a:lnTo>
                    <a:pt x="628" y="210"/>
                  </a:lnTo>
                  <a:lnTo>
                    <a:pt x="630" y="209"/>
                  </a:lnTo>
                  <a:lnTo>
                    <a:pt x="632" y="208"/>
                  </a:lnTo>
                  <a:lnTo>
                    <a:pt x="634" y="207"/>
                  </a:lnTo>
                  <a:lnTo>
                    <a:pt x="636" y="206"/>
                  </a:lnTo>
                  <a:lnTo>
                    <a:pt x="638" y="205"/>
                  </a:lnTo>
                  <a:lnTo>
                    <a:pt x="640" y="205"/>
                  </a:lnTo>
                  <a:lnTo>
                    <a:pt x="642" y="204"/>
                  </a:lnTo>
                  <a:lnTo>
                    <a:pt x="644" y="203"/>
                  </a:lnTo>
                  <a:lnTo>
                    <a:pt x="646" y="202"/>
                  </a:lnTo>
                  <a:lnTo>
                    <a:pt x="648" y="201"/>
                  </a:lnTo>
                  <a:lnTo>
                    <a:pt x="650" y="200"/>
                  </a:lnTo>
                  <a:lnTo>
                    <a:pt x="652" y="199"/>
                  </a:lnTo>
                  <a:lnTo>
                    <a:pt x="654" y="198"/>
                  </a:lnTo>
                  <a:lnTo>
                    <a:pt x="656" y="198"/>
                  </a:lnTo>
                  <a:lnTo>
                    <a:pt x="658" y="197"/>
                  </a:lnTo>
                  <a:lnTo>
                    <a:pt x="660" y="196"/>
                  </a:lnTo>
                  <a:lnTo>
                    <a:pt x="662" y="195"/>
                  </a:lnTo>
                  <a:lnTo>
                    <a:pt x="664" y="194"/>
                  </a:lnTo>
                  <a:lnTo>
                    <a:pt x="666" y="193"/>
                  </a:lnTo>
                  <a:lnTo>
                    <a:pt x="668" y="192"/>
                  </a:lnTo>
                  <a:lnTo>
                    <a:pt x="670" y="192"/>
                  </a:lnTo>
                  <a:lnTo>
                    <a:pt x="672" y="191"/>
                  </a:lnTo>
                  <a:lnTo>
                    <a:pt x="674" y="190"/>
                  </a:lnTo>
                  <a:lnTo>
                    <a:pt x="676" y="189"/>
                  </a:lnTo>
                  <a:lnTo>
                    <a:pt x="678" y="188"/>
                  </a:lnTo>
                  <a:lnTo>
                    <a:pt x="680" y="187"/>
                  </a:lnTo>
                  <a:lnTo>
                    <a:pt x="682" y="186"/>
                  </a:lnTo>
                  <a:lnTo>
                    <a:pt x="684" y="185"/>
                  </a:lnTo>
                  <a:lnTo>
                    <a:pt x="686" y="185"/>
                  </a:lnTo>
                  <a:lnTo>
                    <a:pt x="688" y="184"/>
                  </a:lnTo>
                  <a:lnTo>
                    <a:pt x="690" y="183"/>
                  </a:lnTo>
                  <a:lnTo>
                    <a:pt x="692" y="182"/>
                  </a:lnTo>
                  <a:lnTo>
                    <a:pt x="694" y="181"/>
                  </a:lnTo>
                  <a:lnTo>
                    <a:pt x="696" y="180"/>
                  </a:lnTo>
                  <a:lnTo>
                    <a:pt x="698" y="179"/>
                  </a:lnTo>
                  <a:lnTo>
                    <a:pt x="700" y="179"/>
                  </a:lnTo>
                  <a:lnTo>
                    <a:pt x="702" y="178"/>
                  </a:lnTo>
                  <a:lnTo>
                    <a:pt x="704" y="177"/>
                  </a:lnTo>
                  <a:lnTo>
                    <a:pt x="706" y="176"/>
                  </a:lnTo>
                  <a:lnTo>
                    <a:pt x="708" y="175"/>
                  </a:lnTo>
                  <a:lnTo>
                    <a:pt x="710" y="174"/>
                  </a:lnTo>
                  <a:lnTo>
                    <a:pt x="712" y="173"/>
                  </a:lnTo>
                  <a:lnTo>
                    <a:pt x="714" y="173"/>
                  </a:lnTo>
                  <a:lnTo>
                    <a:pt x="716" y="172"/>
                  </a:lnTo>
                  <a:lnTo>
                    <a:pt x="718" y="171"/>
                  </a:lnTo>
                  <a:lnTo>
                    <a:pt x="720" y="170"/>
                  </a:lnTo>
                  <a:lnTo>
                    <a:pt x="722" y="169"/>
                  </a:lnTo>
                  <a:lnTo>
                    <a:pt x="724" y="168"/>
                  </a:lnTo>
                  <a:lnTo>
                    <a:pt x="726" y="167"/>
                  </a:lnTo>
                  <a:lnTo>
                    <a:pt x="728" y="166"/>
                  </a:lnTo>
                  <a:lnTo>
                    <a:pt x="730" y="166"/>
                  </a:lnTo>
                  <a:lnTo>
                    <a:pt x="732" y="165"/>
                  </a:lnTo>
                  <a:lnTo>
                    <a:pt x="734" y="164"/>
                  </a:lnTo>
                  <a:lnTo>
                    <a:pt x="736" y="163"/>
                  </a:lnTo>
                  <a:lnTo>
                    <a:pt x="738" y="162"/>
                  </a:lnTo>
                  <a:lnTo>
                    <a:pt x="740" y="161"/>
                  </a:lnTo>
                  <a:lnTo>
                    <a:pt x="742" y="160"/>
                  </a:lnTo>
                  <a:lnTo>
                    <a:pt x="744" y="160"/>
                  </a:lnTo>
                  <a:lnTo>
                    <a:pt x="746" y="159"/>
                  </a:lnTo>
                  <a:lnTo>
                    <a:pt x="748" y="158"/>
                  </a:lnTo>
                  <a:lnTo>
                    <a:pt x="750" y="157"/>
                  </a:lnTo>
                  <a:lnTo>
                    <a:pt x="752" y="156"/>
                  </a:lnTo>
                  <a:lnTo>
                    <a:pt x="754" y="155"/>
                  </a:lnTo>
                  <a:lnTo>
                    <a:pt x="756" y="154"/>
                  </a:lnTo>
                  <a:lnTo>
                    <a:pt x="758" y="154"/>
                  </a:lnTo>
                  <a:lnTo>
                    <a:pt x="760" y="153"/>
                  </a:lnTo>
                  <a:lnTo>
                    <a:pt x="762" y="152"/>
                  </a:lnTo>
                  <a:lnTo>
                    <a:pt x="764" y="151"/>
                  </a:lnTo>
                  <a:lnTo>
                    <a:pt x="766" y="150"/>
                  </a:lnTo>
                  <a:lnTo>
                    <a:pt x="768" y="149"/>
                  </a:lnTo>
                  <a:lnTo>
                    <a:pt x="770" y="148"/>
                  </a:lnTo>
                  <a:lnTo>
                    <a:pt x="772" y="147"/>
                  </a:lnTo>
                  <a:lnTo>
                    <a:pt x="774" y="147"/>
                  </a:lnTo>
                  <a:lnTo>
                    <a:pt x="776" y="146"/>
                  </a:lnTo>
                  <a:lnTo>
                    <a:pt x="778" y="145"/>
                  </a:lnTo>
                  <a:lnTo>
                    <a:pt x="780" y="144"/>
                  </a:lnTo>
                  <a:lnTo>
                    <a:pt x="782" y="143"/>
                  </a:lnTo>
                  <a:lnTo>
                    <a:pt x="784" y="142"/>
                  </a:lnTo>
                  <a:lnTo>
                    <a:pt x="786" y="141"/>
                  </a:lnTo>
                  <a:lnTo>
                    <a:pt x="788" y="141"/>
                  </a:lnTo>
                  <a:lnTo>
                    <a:pt x="790" y="140"/>
                  </a:lnTo>
                  <a:lnTo>
                    <a:pt x="792" y="139"/>
                  </a:lnTo>
                  <a:lnTo>
                    <a:pt x="794" y="138"/>
                  </a:lnTo>
                  <a:lnTo>
                    <a:pt x="796" y="137"/>
                  </a:lnTo>
                  <a:lnTo>
                    <a:pt x="798" y="136"/>
                  </a:lnTo>
                  <a:lnTo>
                    <a:pt x="800" y="135"/>
                  </a:lnTo>
                  <a:lnTo>
                    <a:pt x="802" y="134"/>
                  </a:lnTo>
                  <a:lnTo>
                    <a:pt x="804" y="134"/>
                  </a:lnTo>
                  <a:lnTo>
                    <a:pt x="806" y="133"/>
                  </a:lnTo>
                  <a:lnTo>
                    <a:pt x="808" y="132"/>
                  </a:lnTo>
                  <a:lnTo>
                    <a:pt x="810" y="131"/>
                  </a:lnTo>
                  <a:lnTo>
                    <a:pt x="812" y="130"/>
                  </a:lnTo>
                  <a:lnTo>
                    <a:pt x="814" y="129"/>
                  </a:lnTo>
                  <a:lnTo>
                    <a:pt x="816" y="128"/>
                  </a:lnTo>
                  <a:lnTo>
                    <a:pt x="818" y="128"/>
                  </a:lnTo>
                  <a:lnTo>
                    <a:pt x="820" y="127"/>
                  </a:lnTo>
                  <a:lnTo>
                    <a:pt x="822" y="126"/>
                  </a:lnTo>
                  <a:lnTo>
                    <a:pt x="824" y="125"/>
                  </a:lnTo>
                  <a:lnTo>
                    <a:pt x="826" y="124"/>
                  </a:lnTo>
                  <a:lnTo>
                    <a:pt x="828" y="123"/>
                  </a:lnTo>
                  <a:lnTo>
                    <a:pt x="830" y="122"/>
                  </a:lnTo>
                  <a:lnTo>
                    <a:pt x="832" y="122"/>
                  </a:lnTo>
                  <a:lnTo>
                    <a:pt x="834" y="121"/>
                  </a:lnTo>
                  <a:lnTo>
                    <a:pt x="836" y="120"/>
                  </a:lnTo>
                  <a:lnTo>
                    <a:pt x="838" y="119"/>
                  </a:lnTo>
                  <a:lnTo>
                    <a:pt x="840" y="118"/>
                  </a:lnTo>
                  <a:lnTo>
                    <a:pt x="842" y="117"/>
                  </a:lnTo>
                  <a:lnTo>
                    <a:pt x="844" y="116"/>
                  </a:lnTo>
                  <a:lnTo>
                    <a:pt x="846" y="115"/>
                  </a:lnTo>
                  <a:lnTo>
                    <a:pt x="848" y="115"/>
                  </a:lnTo>
                  <a:lnTo>
                    <a:pt x="850" y="114"/>
                  </a:lnTo>
                  <a:lnTo>
                    <a:pt x="852" y="113"/>
                  </a:lnTo>
                  <a:lnTo>
                    <a:pt x="854" y="112"/>
                  </a:lnTo>
                  <a:lnTo>
                    <a:pt x="856" y="111"/>
                  </a:lnTo>
                  <a:lnTo>
                    <a:pt x="858" y="110"/>
                  </a:lnTo>
                  <a:lnTo>
                    <a:pt x="860" y="109"/>
                  </a:lnTo>
                  <a:lnTo>
                    <a:pt x="862" y="109"/>
                  </a:lnTo>
                  <a:lnTo>
                    <a:pt x="864" y="108"/>
                  </a:lnTo>
                  <a:lnTo>
                    <a:pt x="866" y="107"/>
                  </a:lnTo>
                  <a:lnTo>
                    <a:pt x="868" y="106"/>
                  </a:lnTo>
                  <a:lnTo>
                    <a:pt x="870" y="105"/>
                  </a:lnTo>
                  <a:lnTo>
                    <a:pt x="872" y="104"/>
                  </a:lnTo>
                  <a:lnTo>
                    <a:pt x="874" y="103"/>
                  </a:lnTo>
                  <a:lnTo>
                    <a:pt x="876" y="102"/>
                  </a:lnTo>
                  <a:lnTo>
                    <a:pt x="878" y="102"/>
                  </a:lnTo>
                  <a:lnTo>
                    <a:pt x="880" y="101"/>
                  </a:lnTo>
                  <a:lnTo>
                    <a:pt x="882" y="100"/>
                  </a:lnTo>
                  <a:lnTo>
                    <a:pt x="884" y="99"/>
                  </a:lnTo>
                  <a:lnTo>
                    <a:pt x="886" y="98"/>
                  </a:lnTo>
                  <a:lnTo>
                    <a:pt x="888" y="97"/>
                  </a:lnTo>
                  <a:lnTo>
                    <a:pt x="890" y="96"/>
                  </a:lnTo>
                  <a:lnTo>
                    <a:pt x="892" y="96"/>
                  </a:lnTo>
                  <a:lnTo>
                    <a:pt x="894" y="95"/>
                  </a:lnTo>
                  <a:lnTo>
                    <a:pt x="896" y="94"/>
                  </a:lnTo>
                  <a:lnTo>
                    <a:pt x="898" y="93"/>
                  </a:lnTo>
                  <a:lnTo>
                    <a:pt x="900" y="92"/>
                  </a:lnTo>
                  <a:lnTo>
                    <a:pt x="902" y="91"/>
                  </a:lnTo>
                  <a:lnTo>
                    <a:pt x="904" y="90"/>
                  </a:lnTo>
                  <a:lnTo>
                    <a:pt x="906" y="90"/>
                  </a:lnTo>
                  <a:lnTo>
                    <a:pt x="908" y="89"/>
                  </a:lnTo>
                  <a:lnTo>
                    <a:pt x="910" y="88"/>
                  </a:lnTo>
                  <a:lnTo>
                    <a:pt x="912" y="87"/>
                  </a:lnTo>
                  <a:lnTo>
                    <a:pt x="914" y="86"/>
                  </a:lnTo>
                  <a:lnTo>
                    <a:pt x="916" y="85"/>
                  </a:lnTo>
                  <a:lnTo>
                    <a:pt x="918" y="84"/>
                  </a:lnTo>
                  <a:lnTo>
                    <a:pt x="920" y="83"/>
                  </a:lnTo>
                  <a:lnTo>
                    <a:pt x="922" y="83"/>
                  </a:lnTo>
                  <a:lnTo>
                    <a:pt x="924" y="82"/>
                  </a:lnTo>
                  <a:lnTo>
                    <a:pt x="926" y="81"/>
                  </a:lnTo>
                  <a:lnTo>
                    <a:pt x="928" y="80"/>
                  </a:lnTo>
                  <a:lnTo>
                    <a:pt x="930" y="79"/>
                  </a:lnTo>
                  <a:lnTo>
                    <a:pt x="932" y="78"/>
                  </a:lnTo>
                  <a:lnTo>
                    <a:pt x="934" y="77"/>
                  </a:lnTo>
                  <a:lnTo>
                    <a:pt x="936" y="77"/>
                  </a:lnTo>
                  <a:lnTo>
                    <a:pt x="938" y="76"/>
                  </a:lnTo>
                  <a:lnTo>
                    <a:pt x="940" y="75"/>
                  </a:lnTo>
                  <a:lnTo>
                    <a:pt x="942" y="74"/>
                  </a:lnTo>
                  <a:lnTo>
                    <a:pt x="944" y="73"/>
                  </a:lnTo>
                  <a:lnTo>
                    <a:pt x="946" y="72"/>
                  </a:lnTo>
                  <a:lnTo>
                    <a:pt x="948" y="71"/>
                  </a:lnTo>
                  <a:lnTo>
                    <a:pt x="950" y="71"/>
                  </a:lnTo>
                  <a:lnTo>
                    <a:pt x="952" y="70"/>
                  </a:lnTo>
                  <a:lnTo>
                    <a:pt x="954" y="69"/>
                  </a:lnTo>
                  <a:lnTo>
                    <a:pt x="956" y="68"/>
                  </a:lnTo>
                  <a:lnTo>
                    <a:pt x="958" y="67"/>
                  </a:lnTo>
                  <a:lnTo>
                    <a:pt x="960" y="66"/>
                  </a:lnTo>
                  <a:lnTo>
                    <a:pt x="962" y="65"/>
                  </a:lnTo>
                  <a:lnTo>
                    <a:pt x="964" y="64"/>
                  </a:lnTo>
                  <a:lnTo>
                    <a:pt x="966" y="64"/>
                  </a:lnTo>
                  <a:lnTo>
                    <a:pt x="968" y="63"/>
                  </a:lnTo>
                  <a:lnTo>
                    <a:pt x="970" y="62"/>
                  </a:lnTo>
                  <a:lnTo>
                    <a:pt x="972" y="61"/>
                  </a:lnTo>
                  <a:lnTo>
                    <a:pt x="974" y="60"/>
                  </a:lnTo>
                  <a:lnTo>
                    <a:pt x="976" y="59"/>
                  </a:lnTo>
                  <a:lnTo>
                    <a:pt x="978" y="58"/>
                  </a:lnTo>
                  <a:lnTo>
                    <a:pt x="980" y="58"/>
                  </a:lnTo>
                  <a:lnTo>
                    <a:pt x="982" y="57"/>
                  </a:lnTo>
                  <a:lnTo>
                    <a:pt x="984" y="56"/>
                  </a:lnTo>
                  <a:lnTo>
                    <a:pt x="986" y="55"/>
                  </a:lnTo>
                  <a:lnTo>
                    <a:pt x="988" y="54"/>
                  </a:lnTo>
                  <a:lnTo>
                    <a:pt x="990" y="53"/>
                  </a:lnTo>
                  <a:lnTo>
                    <a:pt x="992" y="52"/>
                  </a:lnTo>
                  <a:lnTo>
                    <a:pt x="994" y="51"/>
                  </a:lnTo>
                  <a:lnTo>
                    <a:pt x="996" y="51"/>
                  </a:lnTo>
                  <a:lnTo>
                    <a:pt x="998" y="50"/>
                  </a:lnTo>
                  <a:lnTo>
                    <a:pt x="1000" y="49"/>
                  </a:lnTo>
                  <a:lnTo>
                    <a:pt x="1002" y="48"/>
                  </a:lnTo>
                  <a:lnTo>
                    <a:pt x="1004" y="47"/>
                  </a:lnTo>
                  <a:lnTo>
                    <a:pt x="1006" y="46"/>
                  </a:lnTo>
                  <a:lnTo>
                    <a:pt x="1008" y="45"/>
                  </a:lnTo>
                  <a:lnTo>
                    <a:pt x="1010" y="45"/>
                  </a:lnTo>
                  <a:lnTo>
                    <a:pt x="1012" y="44"/>
                  </a:lnTo>
                  <a:lnTo>
                    <a:pt x="1014" y="43"/>
                  </a:lnTo>
                  <a:lnTo>
                    <a:pt x="1016" y="42"/>
                  </a:lnTo>
                  <a:lnTo>
                    <a:pt x="1018" y="41"/>
                  </a:lnTo>
                  <a:lnTo>
                    <a:pt x="1020" y="40"/>
                  </a:lnTo>
                  <a:lnTo>
                    <a:pt x="1021" y="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4" name="Rectangle 195"/>
            <p:cNvSpPr>
              <a:spLocks noChangeArrowheads="1"/>
            </p:cNvSpPr>
            <p:nvPr/>
          </p:nvSpPr>
          <p:spPr bwMode="auto">
            <a:xfrm>
              <a:off x="3140" y="1137"/>
              <a:ext cx="2375" cy="2526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03" name="TextBox 202"/>
          <p:cNvSpPr txBox="1">
            <a:spLocks noChangeArrowheads="1"/>
          </p:cNvSpPr>
          <p:nvPr/>
        </p:nvSpPr>
        <p:spPr bwMode="auto">
          <a:xfrm>
            <a:off x="2185988" y="6038850"/>
            <a:ext cx="384175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/>
              <a:t>Only one intersection at x=0</a:t>
            </a:r>
          </a:p>
        </p:txBody>
      </p:sp>
      <p:sp>
        <p:nvSpPr>
          <p:cNvPr id="204" name="TextBox 203"/>
          <p:cNvSpPr txBox="1">
            <a:spLocks noChangeArrowheads="1"/>
          </p:cNvSpPr>
          <p:nvPr/>
        </p:nvSpPr>
        <p:spPr bwMode="auto">
          <a:xfrm>
            <a:off x="6421439" y="6048375"/>
            <a:ext cx="424973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/>
              <a:t>Only one intersection at x=1.66</a:t>
            </a:r>
          </a:p>
        </p:txBody>
      </p:sp>
      <p:graphicFrame>
        <p:nvGraphicFramePr>
          <p:cNvPr id="23862" name="Object 310"/>
          <p:cNvGraphicFramePr>
            <a:graphicFrameLocks noChangeAspect="1"/>
          </p:cNvGraphicFramePr>
          <p:nvPr/>
        </p:nvGraphicFramePr>
        <p:xfrm>
          <a:off x="3070226" y="4581525"/>
          <a:ext cx="1147763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660240" imgH="253800" progId="Equation.DSMT4">
                  <p:embed/>
                </p:oleObj>
              </mc:Choice>
              <mc:Fallback>
                <p:oleObj name="Equation" r:id="rId8" imgW="660240" imgH="253800" progId="Equation.DSMT4">
                  <p:embed/>
                  <p:pic>
                    <p:nvPicPr>
                      <p:cNvPr id="23862" name="Object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0226" y="4581525"/>
                        <a:ext cx="1147763" cy="439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63" name="Object 311"/>
          <p:cNvGraphicFramePr>
            <a:graphicFrameLocks noChangeAspect="1"/>
          </p:cNvGraphicFramePr>
          <p:nvPr/>
        </p:nvGraphicFramePr>
        <p:xfrm>
          <a:off x="4373563" y="1863725"/>
          <a:ext cx="11430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596641" imgH="203112" progId="Equation.DSMT4">
                  <p:embed/>
                </p:oleObj>
              </mc:Choice>
              <mc:Fallback>
                <p:oleObj name="Equation" r:id="rId10" imgW="596641" imgH="203112" progId="Equation.DSMT4">
                  <p:embed/>
                  <p:pic>
                    <p:nvPicPr>
                      <p:cNvPr id="23863" name="Object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563" y="1863725"/>
                        <a:ext cx="1143000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09"/>
          <p:cNvGraphicFramePr>
            <a:graphicFrameLocks noChangeAspect="1"/>
          </p:cNvGraphicFramePr>
          <p:nvPr/>
        </p:nvGraphicFramePr>
        <p:xfrm>
          <a:off x="9361488" y="3724275"/>
          <a:ext cx="119221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622030" imgH="203112" progId="Equation.DSMT4">
                  <p:embed/>
                </p:oleObj>
              </mc:Choice>
              <mc:Fallback>
                <p:oleObj name="Equation" r:id="rId12" imgW="622030" imgH="203112" progId="Equation.DSMT4">
                  <p:embed/>
                  <p:pic>
                    <p:nvPicPr>
                      <p:cNvPr id="3" name="Object 3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1488" y="3724275"/>
                        <a:ext cx="1192212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10"/>
          <p:cNvGraphicFramePr>
            <a:graphicFrameLocks noChangeAspect="1"/>
          </p:cNvGraphicFramePr>
          <p:nvPr/>
        </p:nvGraphicFramePr>
        <p:xfrm>
          <a:off x="6600057" y="3789040"/>
          <a:ext cx="11906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685800" imgH="253800" progId="Equation.DSMT4">
                  <p:embed/>
                </p:oleObj>
              </mc:Choice>
              <mc:Fallback>
                <p:oleObj name="Equation" r:id="rId14" imgW="685800" imgH="253800" progId="Equation.DSMT4">
                  <p:embed/>
                  <p:pic>
                    <p:nvPicPr>
                      <p:cNvPr id="4" name="Object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0057" y="3789040"/>
                        <a:ext cx="1190625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11"/>
          <p:cNvGraphicFramePr>
            <a:graphicFrameLocks noChangeAspect="1"/>
          </p:cNvGraphicFramePr>
          <p:nvPr/>
        </p:nvGraphicFramePr>
        <p:xfrm>
          <a:off x="8139113" y="1863725"/>
          <a:ext cx="13398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698197" imgH="203112" progId="Equation.DSMT4">
                  <p:embed/>
                </p:oleObj>
              </mc:Choice>
              <mc:Fallback>
                <p:oleObj name="Equation" r:id="rId16" imgW="698197" imgH="203112" progId="Equation.DSMT4">
                  <p:embed/>
                  <p:pic>
                    <p:nvPicPr>
                      <p:cNvPr id="7" name="Object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9113" y="1863725"/>
                        <a:ext cx="1339850" cy="387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2" name="Straight Connector 211"/>
          <p:cNvCxnSpPr/>
          <p:nvPr/>
        </p:nvCxnSpPr>
        <p:spPr>
          <a:xfrm rot="10800000" flipV="1">
            <a:off x="7278688" y="4492625"/>
            <a:ext cx="1276350" cy="1214438"/>
          </a:xfrm>
          <a:prstGeom prst="line">
            <a:avLst/>
          </a:prstGeom>
          <a:ln w="317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90"/>
          <p:cNvSpPr txBox="1">
            <a:spLocks noChangeArrowheads="1"/>
          </p:cNvSpPr>
          <p:nvPr/>
        </p:nvSpPr>
        <p:spPr bwMode="auto">
          <a:xfrm>
            <a:off x="8963026" y="5156201"/>
            <a:ext cx="1704975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b="1">
                <a:latin typeface="Century Schoolbook" pitchFamily="18" charset="0"/>
              </a:rPr>
              <a:t>Extraneous </a:t>
            </a:r>
          </a:p>
          <a:p>
            <a:pPr algn="ctr" eaLnBrk="1" hangingPunct="1"/>
            <a:r>
              <a:rPr lang="en-CA" b="1">
                <a:latin typeface="Century Schoolbook" pitchFamily="18" charset="0"/>
              </a:rPr>
              <a:t>Root</a:t>
            </a:r>
          </a:p>
        </p:txBody>
      </p:sp>
      <p:cxnSp>
        <p:nvCxnSpPr>
          <p:cNvPr id="217" name="Straight Arrow Connector 216"/>
          <p:cNvCxnSpPr>
            <a:endCxn id="215" idx="5"/>
          </p:cNvCxnSpPr>
          <p:nvPr/>
        </p:nvCxnSpPr>
        <p:spPr>
          <a:xfrm rot="10800000">
            <a:off x="8229601" y="4859338"/>
            <a:ext cx="925513" cy="690562"/>
          </a:xfrm>
          <a:prstGeom prst="straightConnector1">
            <a:avLst/>
          </a:prstGeom>
          <a:ln w="730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flipV="1">
            <a:off x="3922713" y="2476500"/>
            <a:ext cx="2043112" cy="2027238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rot="10800000">
            <a:off x="2205039" y="2795589"/>
            <a:ext cx="1717675" cy="1698625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10800000" flipV="1">
            <a:off x="2205039" y="1776413"/>
            <a:ext cx="3787775" cy="374491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 212"/>
          <p:cNvSpPr/>
          <p:nvPr/>
        </p:nvSpPr>
        <p:spPr>
          <a:xfrm>
            <a:off x="3543300" y="4130675"/>
            <a:ext cx="71438" cy="71438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28" name="Straight Connector 227"/>
          <p:cNvCxnSpPr/>
          <p:nvPr/>
        </p:nvCxnSpPr>
        <p:spPr>
          <a:xfrm flipV="1">
            <a:off x="8578851" y="2797176"/>
            <a:ext cx="1706563" cy="168116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10800000">
            <a:off x="6519863" y="2470151"/>
            <a:ext cx="2030412" cy="198596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5400000">
            <a:off x="6757988" y="2768600"/>
            <a:ext cx="3992562" cy="20970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8410575" y="4330700"/>
            <a:ext cx="71438" cy="71438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5" name="Oval 214"/>
          <p:cNvSpPr/>
          <p:nvPr/>
        </p:nvSpPr>
        <p:spPr>
          <a:xfrm>
            <a:off x="8169275" y="4797425"/>
            <a:ext cx="71438" cy="71438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333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/>
      <p:bldP spid="204" grpId="0"/>
      <p:bldP spid="216" grpId="0" animBg="1"/>
      <p:bldP spid="213" grpId="0" animBg="1"/>
      <p:bldP spid="214" grpId="0" animBg="1"/>
      <p:bldP spid="2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5176" y="188640"/>
            <a:ext cx="8363272" cy="634082"/>
          </a:xfrm>
        </p:spPr>
        <p:txBody>
          <a:bodyPr/>
          <a:lstStyle/>
          <a:p>
            <a:r>
              <a:rPr lang="en-CA" dirty="0"/>
              <a:t>Practice: Solve each of the following</a:t>
            </a:r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1775520" y="1065213"/>
          <a:ext cx="3213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3213000" imgH="533160" progId="Equation.DSMT4">
                  <p:embed/>
                </p:oleObj>
              </mc:Choice>
              <mc:Fallback>
                <p:oleObj name="Equation" r:id="rId4" imgW="3213000" imgH="533160" progId="Equation.DSMT4">
                  <p:embed/>
                  <p:pic>
                    <p:nvPicPr>
                      <p:cNvPr id="1075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5520" y="1065213"/>
                        <a:ext cx="3213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3"/>
          <p:cNvGraphicFramePr>
            <a:graphicFrameLocks noChangeAspect="1"/>
          </p:cNvGraphicFramePr>
          <p:nvPr/>
        </p:nvGraphicFramePr>
        <p:xfrm>
          <a:off x="6555308" y="1065213"/>
          <a:ext cx="3213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3213000" imgH="533160" progId="Equation.DSMT4">
                  <p:embed/>
                </p:oleObj>
              </mc:Choice>
              <mc:Fallback>
                <p:oleObj name="Equation" r:id="rId6" imgW="3213000" imgH="533160" progId="Equation.DSMT4">
                  <p:embed/>
                  <p:pic>
                    <p:nvPicPr>
                      <p:cNvPr id="1075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5308" y="1065213"/>
                        <a:ext cx="3213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4" name="Object 4"/>
          <p:cNvGraphicFramePr>
            <a:graphicFrameLocks noChangeAspect="1"/>
          </p:cNvGraphicFramePr>
          <p:nvPr/>
        </p:nvGraphicFramePr>
        <p:xfrm>
          <a:off x="1883172" y="2708920"/>
          <a:ext cx="3060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3060360" imgH="660240" progId="Equation.DSMT4">
                  <p:embed/>
                </p:oleObj>
              </mc:Choice>
              <mc:Fallback>
                <p:oleObj name="Equation" r:id="rId8" imgW="3060360" imgH="660240" progId="Equation.DSMT4">
                  <p:embed/>
                  <p:pic>
                    <p:nvPicPr>
                      <p:cNvPr id="1075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3172" y="2708920"/>
                        <a:ext cx="3060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5"/>
          <p:cNvGraphicFramePr>
            <a:graphicFrameLocks noChangeAspect="1"/>
          </p:cNvGraphicFramePr>
          <p:nvPr/>
        </p:nvGraphicFramePr>
        <p:xfrm>
          <a:off x="6456040" y="2768600"/>
          <a:ext cx="33274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3327120" imgH="660240" progId="Equation.DSMT4">
                  <p:embed/>
                </p:oleObj>
              </mc:Choice>
              <mc:Fallback>
                <p:oleObj name="Equation" r:id="rId10" imgW="3327120" imgH="660240" progId="Equation.DSMT4">
                  <p:embed/>
                  <p:pic>
                    <p:nvPicPr>
                      <p:cNvPr id="1075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040" y="2768600"/>
                        <a:ext cx="33274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1879848" y="4508500"/>
          <a:ext cx="4648201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2" imgW="4647960" imgH="660240" progId="Equation.DSMT4">
                  <p:embed/>
                </p:oleObj>
              </mc:Choice>
              <mc:Fallback>
                <p:oleObj name="Equation" r:id="rId12" imgW="4647960" imgH="660240" progId="Equation.DSMT4">
                  <p:embed/>
                  <p:pic>
                    <p:nvPicPr>
                      <p:cNvPr id="1075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848" y="4508500"/>
                        <a:ext cx="4648201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903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1505" y="332656"/>
            <a:ext cx="7732685" cy="648072"/>
          </a:xfrm>
        </p:spPr>
        <p:txBody>
          <a:bodyPr>
            <a:normAutofit/>
          </a:bodyPr>
          <a:lstStyle/>
          <a:p>
            <a:r>
              <a:rPr lang="en-CA" sz="3200" dirty="0"/>
              <a:t>Solve: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143672" y="421928"/>
          <a:ext cx="2616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2616120" imgH="558720" progId="Equation.DSMT4">
                  <p:embed/>
                </p:oleObj>
              </mc:Choice>
              <mc:Fallback>
                <p:oleObj name="Equation" r:id="rId4" imgW="2616120" imgH="5587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672" y="421928"/>
                        <a:ext cx="26162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775520" y="1268125"/>
          <a:ext cx="2489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2489040" imgH="342720" progId="Equation.DSMT4">
                  <p:embed/>
                </p:oleObj>
              </mc:Choice>
              <mc:Fallback>
                <p:oleObj name="Equation" r:id="rId6" imgW="2489040" imgH="342720" progId="Equation.DSMT4">
                  <p:embed/>
                  <p:pic>
                    <p:nvPicPr>
                      <p:cNvPr id="358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5520" y="1268125"/>
                        <a:ext cx="2489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5610696" y="1138238"/>
          <a:ext cx="314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3149280" imgH="533160" progId="Equation.DSMT4">
                  <p:embed/>
                </p:oleObj>
              </mc:Choice>
              <mc:Fallback>
                <p:oleObj name="Equation" r:id="rId8" imgW="3149280" imgH="533160" progId="Equation.DSMT4">
                  <p:embed/>
                  <p:pic>
                    <p:nvPicPr>
                      <p:cNvPr id="358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0696" y="1138238"/>
                        <a:ext cx="3149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5591944" y="1700808"/>
          <a:ext cx="278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2781000" imgH="342720" progId="Equation.DSMT4">
                  <p:embed/>
                </p:oleObj>
              </mc:Choice>
              <mc:Fallback>
                <p:oleObj name="Equation" r:id="rId10" imgW="2781000" imgH="342720" progId="Equation.DSMT4">
                  <p:embed/>
                  <p:pic>
                    <p:nvPicPr>
                      <p:cNvPr id="358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944" y="1700808"/>
                        <a:ext cx="278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6384032" y="2214563"/>
          <a:ext cx="1765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1765080" imgH="342720" progId="Equation.DSMT4">
                  <p:embed/>
                </p:oleObj>
              </mc:Choice>
              <mc:Fallback>
                <p:oleObj name="Equation" r:id="rId12" imgW="1765080" imgH="342720" progId="Equation.DSMT4">
                  <p:embed/>
                  <p:pic>
                    <p:nvPicPr>
                      <p:cNvPr id="358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4032" y="2214563"/>
                        <a:ext cx="1765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6363444" y="2798068"/>
          <a:ext cx="1028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1028520" imgH="342720" progId="Equation.DSMT4">
                  <p:embed/>
                </p:oleObj>
              </mc:Choice>
              <mc:Fallback>
                <p:oleObj name="Equation" r:id="rId14" imgW="1028520" imgH="342720" progId="Equation.DSMT4">
                  <p:embed/>
                  <p:pic>
                    <p:nvPicPr>
                      <p:cNvPr id="358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3444" y="2798068"/>
                        <a:ext cx="1028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6528048" y="3140968"/>
          <a:ext cx="2019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6" imgW="2019240" imgH="939600" progId="Equation.DSMT4">
                  <p:embed/>
                </p:oleObj>
              </mc:Choice>
              <mc:Fallback>
                <p:oleObj name="Equation" r:id="rId16" imgW="2019240" imgH="939600" progId="Equation.DSMT4">
                  <p:embed/>
                  <p:pic>
                    <p:nvPicPr>
                      <p:cNvPr id="358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8048" y="3140968"/>
                        <a:ext cx="20193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2261603" y="1730087"/>
          <a:ext cx="2032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18" imgW="2031840" imgH="342720" progId="Equation.DSMT4">
                  <p:embed/>
                </p:oleObj>
              </mc:Choice>
              <mc:Fallback>
                <p:oleObj name="Equation" r:id="rId18" imgW="2031840" imgH="342720" progId="Equation.DSMT4">
                  <p:embed/>
                  <p:pic>
                    <p:nvPicPr>
                      <p:cNvPr id="358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1603" y="1730087"/>
                        <a:ext cx="2032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2264560" y="2205299"/>
          <a:ext cx="1473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20" imgW="1473120" imgH="342720" progId="Equation.DSMT4">
                  <p:embed/>
                </p:oleObj>
              </mc:Choice>
              <mc:Fallback>
                <p:oleObj name="Equation" r:id="rId20" imgW="1473120" imgH="342720" progId="Equation.DSMT4">
                  <p:embed/>
                  <p:pic>
                    <p:nvPicPr>
                      <p:cNvPr id="358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4560" y="2205299"/>
                        <a:ext cx="1473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2" name="Object 12"/>
          <p:cNvGraphicFramePr>
            <a:graphicFrameLocks noChangeAspect="1"/>
          </p:cNvGraphicFramePr>
          <p:nvPr/>
        </p:nvGraphicFramePr>
        <p:xfrm>
          <a:off x="2267998" y="2666314"/>
          <a:ext cx="1270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22" imgW="1269720" imgH="342720" progId="Equation.DSMT4">
                  <p:embed/>
                </p:oleObj>
              </mc:Choice>
              <mc:Fallback>
                <p:oleObj name="Equation" r:id="rId22" imgW="1269720" imgH="342720" progId="Equation.DSMT4">
                  <p:embed/>
                  <p:pic>
                    <p:nvPicPr>
                      <p:cNvPr id="358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998" y="2666314"/>
                        <a:ext cx="1270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33933" y="4012439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Check:</a:t>
            </a:r>
          </a:p>
        </p:txBody>
      </p:sp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1663790" y="4491986"/>
          <a:ext cx="4152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24" imgW="4152600" imgH="609480" progId="Equation.DSMT4">
                  <p:embed/>
                </p:oleObj>
              </mc:Choice>
              <mc:Fallback>
                <p:oleObj name="Equation" r:id="rId24" imgW="4152600" imgH="609480" progId="Equation.DSMT4">
                  <p:embed/>
                  <p:pic>
                    <p:nvPicPr>
                      <p:cNvPr id="358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90" y="4491986"/>
                        <a:ext cx="4152900" cy="609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2535125" y="5170654"/>
          <a:ext cx="3251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26" imgW="3251160" imgH="558720" progId="Equation.DSMT4">
                  <p:embed/>
                </p:oleObj>
              </mc:Choice>
              <mc:Fallback>
                <p:oleObj name="Equation" r:id="rId26" imgW="3251160" imgH="558720" progId="Equation.DSMT4">
                  <p:embed/>
                  <p:pic>
                    <p:nvPicPr>
                      <p:cNvPr id="358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125" y="5170654"/>
                        <a:ext cx="3251200" cy="558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711356" y="5854889"/>
            <a:ext cx="20088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600" dirty="0"/>
              <a:t>No Solution</a:t>
            </a:r>
          </a:p>
        </p:txBody>
      </p:sp>
      <p:graphicFrame>
        <p:nvGraphicFramePr>
          <p:cNvPr id="35855" name="Object 15"/>
          <p:cNvGraphicFramePr>
            <a:graphicFrameLocks noChangeAspect="1"/>
          </p:cNvGraphicFramePr>
          <p:nvPr/>
        </p:nvGraphicFramePr>
        <p:xfrm>
          <a:off x="6258491" y="4489473"/>
          <a:ext cx="4292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28" imgW="4292280" imgH="609480" progId="Equation.DSMT4">
                  <p:embed/>
                </p:oleObj>
              </mc:Choice>
              <mc:Fallback>
                <p:oleObj name="Equation" r:id="rId28" imgW="4292280" imgH="609480" progId="Equation.DSMT4">
                  <p:embed/>
                  <p:pic>
                    <p:nvPicPr>
                      <p:cNvPr id="358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8491" y="4489473"/>
                        <a:ext cx="4292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6" name="Object 16"/>
          <p:cNvGraphicFramePr>
            <a:graphicFrameLocks noChangeAspect="1"/>
          </p:cNvGraphicFramePr>
          <p:nvPr/>
        </p:nvGraphicFramePr>
        <p:xfrm>
          <a:off x="6788150" y="5208588"/>
          <a:ext cx="3225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30" imgW="3225600" imgH="558720" progId="Equation.DSMT4">
                  <p:embed/>
                </p:oleObj>
              </mc:Choice>
              <mc:Fallback>
                <p:oleObj name="Equation" r:id="rId30" imgW="3225600" imgH="558720" progId="Equation.DSMT4">
                  <p:embed/>
                  <p:pic>
                    <p:nvPicPr>
                      <p:cNvPr id="358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8150" y="5208588"/>
                        <a:ext cx="3225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7080581" y="5807075"/>
          <a:ext cx="2552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2" imgW="2552400" imgH="558720" progId="Equation.DSMT4">
                  <p:embed/>
                </p:oleObj>
              </mc:Choice>
              <mc:Fallback>
                <p:oleObj name="Equation" r:id="rId32" imgW="2552400" imgH="558720" progId="Equation.DSMT4">
                  <p:embed/>
                  <p:pic>
                    <p:nvPicPr>
                      <p:cNvPr id="3585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581" y="5807075"/>
                        <a:ext cx="25527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895429" y="3111352"/>
            <a:ext cx="2561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Extraneous Root</a:t>
            </a:r>
          </a:p>
        </p:txBody>
      </p:sp>
    </p:spTree>
    <p:extLst>
      <p:ext uri="{BB962C8B-B14F-4D97-AF65-F5344CB8AC3E}">
        <p14:creationId xmlns:p14="http://schemas.microsoft.com/office/powerpoint/2010/main" val="16451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03513" y="260649"/>
            <a:ext cx="2376264" cy="638651"/>
          </a:xfrm>
        </p:spPr>
        <p:txBody>
          <a:bodyPr>
            <a:normAutofit/>
          </a:bodyPr>
          <a:lstStyle/>
          <a:p>
            <a:r>
              <a:rPr lang="en-CA" sz="3200" dirty="0"/>
              <a:t>Solve: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323084" y="349920"/>
          <a:ext cx="2628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4" imgW="2628720" imgH="558720" progId="Equation.DSMT4">
                  <p:embed/>
                </p:oleObj>
              </mc:Choice>
              <mc:Fallback>
                <p:oleObj name="Equation" r:id="rId4" imgW="2628720" imgH="5587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3084" y="349920"/>
                        <a:ext cx="2628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423592" y="1174509"/>
          <a:ext cx="2501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6" imgW="2501640" imgH="342720" progId="Equation.DSMT4">
                  <p:embed/>
                </p:oleObj>
              </mc:Choice>
              <mc:Fallback>
                <p:oleObj name="Equation" r:id="rId6" imgW="2501640" imgH="342720" progId="Equation.DSMT4">
                  <p:embed/>
                  <p:pic>
                    <p:nvPicPr>
                      <p:cNvPr id="368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1174509"/>
                        <a:ext cx="25019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6383338" y="1076325"/>
          <a:ext cx="3149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8" imgW="3149280" imgH="533160" progId="Equation.DSMT4">
                  <p:embed/>
                </p:oleObj>
              </mc:Choice>
              <mc:Fallback>
                <p:oleObj name="Equation" r:id="rId8" imgW="3149280" imgH="533160" progId="Equation.DSMT4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8" y="1076325"/>
                        <a:ext cx="3149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6339036" y="1700808"/>
          <a:ext cx="278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10" imgW="2781000" imgH="342720" progId="Equation.DSMT4">
                  <p:embed/>
                </p:oleObj>
              </mc:Choice>
              <mc:Fallback>
                <p:oleObj name="Equation" r:id="rId10" imgW="2781000" imgH="342720" progId="Equation.DSMT4">
                  <p:embed/>
                  <p:pic>
                    <p:nvPicPr>
                      <p:cNvPr id="368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9036" y="1700808"/>
                        <a:ext cx="278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2440527" y="1649721"/>
          <a:ext cx="1752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2" imgW="1752480" imgH="342720" progId="Equation.DSMT4">
                  <p:embed/>
                </p:oleObj>
              </mc:Choice>
              <mc:Fallback>
                <p:oleObj name="Equation" r:id="rId12" imgW="1752480" imgH="342720" progId="Equation.DSMT4">
                  <p:embed/>
                  <p:pic>
                    <p:nvPicPr>
                      <p:cNvPr id="368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0527" y="1649721"/>
                        <a:ext cx="17526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2452234" y="2096847"/>
          <a:ext cx="1257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14" imgW="1257120" imgH="342720" progId="Equation.DSMT4">
                  <p:embed/>
                </p:oleObj>
              </mc:Choice>
              <mc:Fallback>
                <p:oleObj name="Equation" r:id="rId14" imgW="1257120" imgH="342720" progId="Equation.DSMT4">
                  <p:embed/>
                  <p:pic>
                    <p:nvPicPr>
                      <p:cNvPr id="368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234" y="2096847"/>
                        <a:ext cx="1257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2658850" y="2558809"/>
          <a:ext cx="838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16" imgW="838080" imgH="342720" progId="Equation.DSMT4">
                  <p:embed/>
                </p:oleObj>
              </mc:Choice>
              <mc:Fallback>
                <p:oleObj name="Equation" r:id="rId16" imgW="838080" imgH="342720" progId="Equation.DSMT4">
                  <p:embed/>
                  <p:pic>
                    <p:nvPicPr>
                      <p:cNvPr id="368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850" y="2558809"/>
                        <a:ext cx="838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6" name="Object 12"/>
          <p:cNvGraphicFramePr>
            <a:graphicFrameLocks noChangeAspect="1"/>
          </p:cNvGraphicFramePr>
          <p:nvPr/>
        </p:nvGraphicFramePr>
        <p:xfrm>
          <a:off x="6888088" y="2176463"/>
          <a:ext cx="1943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18" imgW="1942920" imgH="342720" progId="Equation.DSMT4">
                  <p:embed/>
                </p:oleObj>
              </mc:Choice>
              <mc:Fallback>
                <p:oleObj name="Equation" r:id="rId18" imgW="1942920" imgH="342720" progId="Equation.DSMT4">
                  <p:embed/>
                  <p:pic>
                    <p:nvPicPr>
                      <p:cNvPr id="368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088" y="2176463"/>
                        <a:ext cx="1943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6888088" y="2654052"/>
          <a:ext cx="1206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20" imgW="1206360" imgH="342720" progId="Equation.DSMT4">
                  <p:embed/>
                </p:oleObj>
              </mc:Choice>
              <mc:Fallback>
                <p:oleObj name="Equation" r:id="rId20" imgW="1206360" imgH="342720" progId="Equation.DSMT4">
                  <p:embed/>
                  <p:pic>
                    <p:nvPicPr>
                      <p:cNvPr id="3687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088" y="2654052"/>
                        <a:ext cx="12065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8" name="Object 14"/>
          <p:cNvGraphicFramePr>
            <a:graphicFrameLocks noChangeAspect="1"/>
          </p:cNvGraphicFramePr>
          <p:nvPr/>
        </p:nvGraphicFramePr>
        <p:xfrm>
          <a:off x="7248128" y="3140968"/>
          <a:ext cx="1143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22" imgW="1143000" imgH="342720" progId="Equation.DSMT4">
                  <p:embed/>
                </p:oleObj>
              </mc:Choice>
              <mc:Fallback>
                <p:oleObj name="Equation" r:id="rId22" imgW="1143000" imgH="342720" progId="Equation.DSMT4">
                  <p:embed/>
                  <p:pic>
                    <p:nvPicPr>
                      <p:cNvPr id="368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8128" y="3140968"/>
                        <a:ext cx="1143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33933" y="3630295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Check:</a:t>
            </a:r>
          </a:p>
        </p:txBody>
      </p:sp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1652520" y="4138041"/>
          <a:ext cx="330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24" imgW="3301920" imgH="609480" progId="Equation.DSMT4">
                  <p:embed/>
                </p:oleObj>
              </mc:Choice>
              <mc:Fallback>
                <p:oleObj name="Equation" r:id="rId24" imgW="3301920" imgH="609480" progId="Equation.DSMT4">
                  <p:embed/>
                  <p:pic>
                    <p:nvPicPr>
                      <p:cNvPr id="3687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20" y="4138041"/>
                        <a:ext cx="3302000" cy="609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2368129" y="4816649"/>
          <a:ext cx="2578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26" imgW="2577960" imgH="558720" progId="Equation.DSMT4">
                  <p:embed/>
                </p:oleObj>
              </mc:Choice>
              <mc:Fallback>
                <p:oleObj name="Equation" r:id="rId26" imgW="2577960" imgH="558720" progId="Equation.DSMT4">
                  <p:embed/>
                  <p:pic>
                    <p:nvPicPr>
                      <p:cNvPr id="3688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129" y="4816649"/>
                        <a:ext cx="2578100" cy="558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3119438" y="5468938"/>
          <a:ext cx="1371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28" imgW="1371600" imgH="558720" progId="Equation.DSMT4">
                  <p:embed/>
                </p:oleObj>
              </mc:Choice>
              <mc:Fallback>
                <p:oleObj name="Equation" r:id="rId28" imgW="1371600" imgH="558720" progId="Equation.DSMT4">
                  <p:embed/>
                  <p:pic>
                    <p:nvPicPr>
                      <p:cNvPr id="3688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9438" y="5468938"/>
                        <a:ext cx="13716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2" name="Object 18"/>
          <p:cNvGraphicFramePr>
            <a:graphicFrameLocks noChangeAspect="1"/>
          </p:cNvGraphicFramePr>
          <p:nvPr/>
        </p:nvGraphicFramePr>
        <p:xfrm>
          <a:off x="6373813" y="4135438"/>
          <a:ext cx="3898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30" imgW="3898800" imgH="609480" progId="Equation.DSMT4">
                  <p:embed/>
                </p:oleObj>
              </mc:Choice>
              <mc:Fallback>
                <p:oleObj name="Equation" r:id="rId30" imgW="3898800" imgH="609480" progId="Equation.DSMT4">
                  <p:embed/>
                  <p:pic>
                    <p:nvPicPr>
                      <p:cNvPr id="368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3813" y="4135438"/>
                        <a:ext cx="3898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3" name="Object 19"/>
          <p:cNvGraphicFramePr>
            <a:graphicFrameLocks noChangeAspect="1"/>
          </p:cNvGraphicFramePr>
          <p:nvPr/>
        </p:nvGraphicFramePr>
        <p:xfrm>
          <a:off x="6924036" y="4827122"/>
          <a:ext cx="2819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32" imgW="2819160" imgH="558720" progId="Equation.DSMT4">
                  <p:embed/>
                </p:oleObj>
              </mc:Choice>
              <mc:Fallback>
                <p:oleObj name="Equation" r:id="rId32" imgW="2819160" imgH="558720" progId="Equation.DSMT4">
                  <p:embed/>
                  <p:pic>
                    <p:nvPicPr>
                      <p:cNvPr id="3688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036" y="4827122"/>
                        <a:ext cx="28194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4" name="Object 20"/>
          <p:cNvGraphicFramePr>
            <a:graphicFrameLocks noChangeAspect="1"/>
          </p:cNvGraphicFramePr>
          <p:nvPr/>
        </p:nvGraphicFramePr>
        <p:xfrm>
          <a:off x="7197748" y="5452928"/>
          <a:ext cx="2159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34" imgW="2158920" imgH="558720" progId="Equation.DSMT4">
                  <p:embed/>
                </p:oleObj>
              </mc:Choice>
              <mc:Fallback>
                <p:oleObj name="Equation" r:id="rId34" imgW="2158920" imgH="558720" progId="Equation.DSMT4">
                  <p:embed/>
                  <p:pic>
                    <p:nvPicPr>
                      <p:cNvPr id="3688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7748" y="5452928"/>
                        <a:ext cx="21590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567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1992" y="188641"/>
            <a:ext cx="7772400" cy="693281"/>
          </a:xfrm>
        </p:spPr>
        <p:txBody>
          <a:bodyPr/>
          <a:lstStyle/>
          <a:p>
            <a:r>
              <a:rPr lang="en-CA" sz="3200" dirty="0"/>
              <a:t>Solve: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62676" y="290786"/>
          <a:ext cx="2616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4" imgW="2616120" imgH="660240" progId="Equation.DSMT4">
                  <p:embed/>
                </p:oleObj>
              </mc:Choice>
              <mc:Fallback>
                <p:oleObj name="Equation" r:id="rId4" imgW="2616120" imgH="6602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676" y="290786"/>
                        <a:ext cx="2616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483122" y="980728"/>
          <a:ext cx="2489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6" imgW="2489040" imgH="431640" progId="Equation.DSMT4">
                  <p:embed/>
                </p:oleObj>
              </mc:Choice>
              <mc:Fallback>
                <p:oleObj name="Equation" r:id="rId6" imgW="2489040" imgH="43164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122" y="980728"/>
                        <a:ext cx="2489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590580" y="1060552"/>
          <a:ext cx="2794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8" imgW="2793960" imgH="431640" progId="Equation.DSMT4">
                  <p:embed/>
                </p:oleObj>
              </mc:Choice>
              <mc:Fallback>
                <p:oleObj name="Equation" r:id="rId8" imgW="2793960" imgH="43164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0580" y="1060552"/>
                        <a:ext cx="2794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479529" y="1520926"/>
          <a:ext cx="2552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10" imgW="2552400" imgH="431640" progId="Equation.DSMT4">
                  <p:embed/>
                </p:oleObj>
              </mc:Choice>
              <mc:Fallback>
                <p:oleObj name="Equation" r:id="rId10" imgW="2552400" imgH="43164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529" y="1520926"/>
                        <a:ext cx="2552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339107" y="2037861"/>
          <a:ext cx="2832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2" imgW="2831760" imgH="558720" progId="Equation.DSMT4">
                  <p:embed/>
                </p:oleObj>
              </mc:Choice>
              <mc:Fallback>
                <p:oleObj name="Equation" r:id="rId12" imgW="2831760" imgH="558720" progId="Equation.DSMT4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107" y="2037861"/>
                        <a:ext cx="28321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2478802" y="2711688"/>
          <a:ext cx="241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14" imgW="2412720" imgH="431640" progId="Equation.DSMT4">
                  <p:embed/>
                </p:oleObj>
              </mc:Choice>
              <mc:Fallback>
                <p:oleObj name="Equation" r:id="rId14" imgW="2412720" imgH="431640" progId="Equation.DSMT4">
                  <p:embed/>
                  <p:pic>
                    <p:nvPicPr>
                      <p:cNvPr id="10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8802" y="2711688"/>
                        <a:ext cx="2413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6819731" y="1624537"/>
          <a:ext cx="2324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16" imgW="2323800" imgH="431640" progId="Equation.DSMT4">
                  <p:embed/>
                </p:oleObj>
              </mc:Choice>
              <mc:Fallback>
                <p:oleObj name="Equation" r:id="rId16" imgW="2323800" imgH="431640" progId="Equation.DSMT4">
                  <p:embed/>
                  <p:pic>
                    <p:nvPicPr>
                      <p:cNvPr id="10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731" y="1624537"/>
                        <a:ext cx="2324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6648276" y="2142784"/>
          <a:ext cx="2832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18" imgW="2831760" imgH="558720" progId="Equation.DSMT4">
                  <p:embed/>
                </p:oleObj>
              </mc:Choice>
              <mc:Fallback>
                <p:oleObj name="Equation" r:id="rId18" imgW="2831760" imgH="558720" progId="Equation.DSMT4">
                  <p:embed/>
                  <p:pic>
                    <p:nvPicPr>
                      <p:cNvPr id="10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8276" y="2142784"/>
                        <a:ext cx="28321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6934169" y="2788744"/>
          <a:ext cx="2425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20" imgW="2425680" imgH="431640" progId="Equation.DSMT4">
                  <p:embed/>
                </p:oleObj>
              </mc:Choice>
              <mc:Fallback>
                <p:oleObj name="Equation" r:id="rId20" imgW="2425680" imgH="431640" progId="Equation.DSMT4">
                  <p:embed/>
                  <p:pic>
                    <p:nvPicPr>
                      <p:cNvPr id="10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169" y="2788744"/>
                        <a:ext cx="2425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03512" y="3140969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Check:</a:t>
            </a:r>
          </a:p>
        </p:txBody>
      </p:sp>
      <p:graphicFrame>
        <p:nvGraphicFramePr>
          <p:cNvPr id="15" name="Object 15"/>
          <p:cNvGraphicFramePr>
            <a:graphicFrameLocks noChangeAspect="1"/>
          </p:cNvGraphicFramePr>
          <p:nvPr/>
        </p:nvGraphicFramePr>
        <p:xfrm>
          <a:off x="1559497" y="3573016"/>
          <a:ext cx="2283743" cy="527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22" imgW="3301920" imgH="761760" progId="Equation.DSMT4">
                  <p:embed/>
                </p:oleObj>
              </mc:Choice>
              <mc:Fallback>
                <p:oleObj name="Equation" r:id="rId22" imgW="3301920" imgH="761760" progId="Equation.DSMT4">
                  <p:embed/>
                  <p:pic>
                    <p:nvPicPr>
                      <p:cNvPr id="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9497" y="3573016"/>
                        <a:ext cx="2283743" cy="5270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1614712" y="4189779"/>
          <a:ext cx="2105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24" imgW="2628720" imgH="533160" progId="Equation.DSMT4">
                  <p:embed/>
                </p:oleObj>
              </mc:Choice>
              <mc:Fallback>
                <p:oleObj name="Equation" r:id="rId24" imgW="2628720" imgH="533160" progId="Equation.DSMT4">
                  <p:embed/>
                  <p:pic>
                    <p:nvPicPr>
                      <p:cNvPr id="2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4712" y="4189779"/>
                        <a:ext cx="2105025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4199260" y="3576440"/>
          <a:ext cx="15367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26" imgW="1917360" imgH="533160" progId="Equation.DSMT4">
                  <p:embed/>
                </p:oleObj>
              </mc:Choice>
              <mc:Fallback>
                <p:oleObj name="Equation" r:id="rId26" imgW="1917360" imgH="533160" progId="Equation.DSMT4">
                  <p:embed/>
                  <p:pic>
                    <p:nvPicPr>
                      <p:cNvPr id="2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9260" y="3576440"/>
                        <a:ext cx="1536700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/>
          <p:cNvGraphicFramePr>
            <a:graphicFrameLocks noChangeAspect="1"/>
          </p:cNvGraphicFramePr>
          <p:nvPr/>
        </p:nvGraphicFramePr>
        <p:xfrm>
          <a:off x="4559300" y="4080496"/>
          <a:ext cx="7429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28" imgW="927000" imgH="533160" progId="Equation.DSMT4">
                  <p:embed/>
                </p:oleObj>
              </mc:Choice>
              <mc:Fallback>
                <p:oleObj name="Equation" r:id="rId28" imgW="927000" imgH="533160" progId="Equation.DSMT4">
                  <p:embed/>
                  <p:pic>
                    <p:nvPicPr>
                      <p:cNvPr id="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4080496"/>
                        <a:ext cx="742950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5"/>
          <p:cNvGraphicFramePr>
            <a:graphicFrameLocks noChangeAspect="1"/>
          </p:cNvGraphicFramePr>
          <p:nvPr/>
        </p:nvGraphicFramePr>
        <p:xfrm>
          <a:off x="1559496" y="5206206"/>
          <a:ext cx="260826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30" imgW="3771720" imgH="761760" progId="Equation.DSMT4">
                  <p:embed/>
                </p:oleObj>
              </mc:Choice>
              <mc:Fallback>
                <p:oleObj name="Equation" r:id="rId30" imgW="3771720" imgH="761760" progId="Equation.DSMT4">
                  <p:embed/>
                  <p:pic>
                    <p:nvPicPr>
                      <p:cNvPr id="2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9496" y="5206206"/>
                        <a:ext cx="2608262" cy="527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5"/>
          <p:cNvGraphicFramePr>
            <a:graphicFrameLocks noChangeAspect="1"/>
          </p:cNvGraphicFramePr>
          <p:nvPr/>
        </p:nvGraphicFramePr>
        <p:xfrm>
          <a:off x="1597224" y="5845350"/>
          <a:ext cx="19224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Equation" r:id="rId32" imgW="2400120" imgH="533160" progId="Equation.DSMT4">
                  <p:embed/>
                </p:oleObj>
              </mc:Choice>
              <mc:Fallback>
                <p:oleObj name="Equation" r:id="rId32" imgW="2400120" imgH="533160" progId="Equation.DSMT4">
                  <p:embed/>
                  <p:pic>
                    <p:nvPicPr>
                      <p:cNvPr id="2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224" y="5845350"/>
                        <a:ext cx="1922462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5"/>
          <p:cNvGraphicFramePr>
            <a:graphicFrameLocks noChangeAspect="1"/>
          </p:cNvGraphicFramePr>
          <p:nvPr/>
        </p:nvGraphicFramePr>
        <p:xfrm>
          <a:off x="2799606" y="6384752"/>
          <a:ext cx="7429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4" imgW="927000" imgH="533160" progId="Equation.DSMT4">
                  <p:embed/>
                </p:oleObj>
              </mc:Choice>
              <mc:Fallback>
                <p:oleObj name="Equation" r:id="rId34" imgW="927000" imgH="533160" progId="Equation.DSMT4">
                  <p:embed/>
                  <p:pic>
                    <p:nvPicPr>
                      <p:cNvPr id="3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9606" y="6384752"/>
                        <a:ext cx="742950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5"/>
          <p:cNvGraphicFramePr>
            <a:graphicFrameLocks noChangeAspect="1"/>
          </p:cNvGraphicFramePr>
          <p:nvPr/>
        </p:nvGraphicFramePr>
        <p:xfrm>
          <a:off x="6168008" y="3500438"/>
          <a:ext cx="260826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35" imgW="3771720" imgH="761760" progId="Equation.DSMT4">
                  <p:embed/>
                </p:oleObj>
              </mc:Choice>
              <mc:Fallback>
                <p:oleObj name="Equation" r:id="rId35" imgW="3771720" imgH="761760" progId="Equation.DSMT4">
                  <p:embed/>
                  <p:pic>
                    <p:nvPicPr>
                      <p:cNvPr id="3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8008" y="3500438"/>
                        <a:ext cx="2608262" cy="527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5"/>
          <p:cNvGraphicFramePr>
            <a:graphicFrameLocks noChangeAspect="1"/>
          </p:cNvGraphicFramePr>
          <p:nvPr/>
        </p:nvGraphicFramePr>
        <p:xfrm>
          <a:off x="7011442" y="4117976"/>
          <a:ext cx="18208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37" imgW="2273040" imgH="533160" progId="Equation.DSMT4">
                  <p:embed/>
                </p:oleObj>
              </mc:Choice>
              <mc:Fallback>
                <p:oleObj name="Equation" r:id="rId37" imgW="2273040" imgH="533160" progId="Equation.DSMT4">
                  <p:embed/>
                  <p:pic>
                    <p:nvPicPr>
                      <p:cNvPr id="3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1442" y="4117976"/>
                        <a:ext cx="1820862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5"/>
          <p:cNvGraphicFramePr>
            <a:graphicFrameLocks noChangeAspect="1"/>
          </p:cNvGraphicFramePr>
          <p:nvPr/>
        </p:nvGraphicFramePr>
        <p:xfrm>
          <a:off x="7895680" y="4653137"/>
          <a:ext cx="936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39" imgW="1168200" imgH="533160" progId="Equation.DSMT4">
                  <p:embed/>
                </p:oleObj>
              </mc:Choice>
              <mc:Fallback>
                <p:oleObj name="Equation" r:id="rId39" imgW="1168200" imgH="533160" progId="Equation.DSMT4">
                  <p:embed/>
                  <p:pic>
                    <p:nvPicPr>
                      <p:cNvPr id="3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5680" y="4653137"/>
                        <a:ext cx="936625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5"/>
          <p:cNvGraphicFramePr>
            <a:graphicFrameLocks noChangeAspect="1"/>
          </p:cNvGraphicFramePr>
          <p:nvPr/>
        </p:nvGraphicFramePr>
        <p:xfrm>
          <a:off x="5803900" y="5229225"/>
          <a:ext cx="22923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tion" r:id="rId41" imgW="3314520" imgH="761760" progId="Equation.DSMT4">
                  <p:embed/>
                </p:oleObj>
              </mc:Choice>
              <mc:Fallback>
                <p:oleObj name="Equation" r:id="rId41" imgW="3314520" imgH="761760" progId="Equation.DSMT4">
                  <p:embed/>
                  <p:pic>
                    <p:nvPicPr>
                      <p:cNvPr id="3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3900" y="5229225"/>
                        <a:ext cx="2292350" cy="527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5"/>
          <p:cNvGraphicFramePr>
            <a:graphicFrameLocks noChangeAspect="1"/>
          </p:cNvGraphicFramePr>
          <p:nvPr/>
        </p:nvGraphicFramePr>
        <p:xfrm>
          <a:off x="6261770" y="5845176"/>
          <a:ext cx="19224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Equation" r:id="rId43" imgW="2400120" imgH="533160" progId="Equation.DSMT4">
                  <p:embed/>
                </p:oleObj>
              </mc:Choice>
              <mc:Fallback>
                <p:oleObj name="Equation" r:id="rId43" imgW="2400120" imgH="533160" progId="Equation.DSMT4">
                  <p:embed/>
                  <p:pic>
                    <p:nvPicPr>
                      <p:cNvPr id="3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770" y="5845176"/>
                        <a:ext cx="1922463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5"/>
          <p:cNvGraphicFramePr>
            <a:graphicFrameLocks noChangeAspect="1"/>
          </p:cNvGraphicFramePr>
          <p:nvPr/>
        </p:nvGraphicFramePr>
        <p:xfrm>
          <a:off x="7247608" y="6403976"/>
          <a:ext cx="936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45" imgW="1168200" imgH="533160" progId="Equation.DSMT4">
                  <p:embed/>
                </p:oleObj>
              </mc:Choice>
              <mc:Fallback>
                <p:oleObj name="Equation" r:id="rId45" imgW="1168200" imgH="533160" progId="Equation.DSMT4">
                  <p:embed/>
                  <p:pic>
                    <p:nvPicPr>
                      <p:cNvPr id="3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7608" y="6403976"/>
                        <a:ext cx="936625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283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18095"/>
            <a:ext cx="7772400" cy="568591"/>
          </a:xfrm>
        </p:spPr>
        <p:txBody>
          <a:bodyPr>
            <a:normAutofit fontScale="90000"/>
          </a:bodyPr>
          <a:lstStyle/>
          <a:p>
            <a:r>
              <a:rPr lang="en-CA" sz="3200" dirty="0"/>
              <a:t>Solve: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765840" y="392336"/>
          <a:ext cx="26924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4" imgW="2692080" imgH="660240" progId="Equation.DSMT4">
                  <p:embed/>
                </p:oleObj>
              </mc:Choice>
              <mc:Fallback>
                <p:oleObj name="Equation" r:id="rId4" imgW="2692080" imgH="66024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840" y="392336"/>
                        <a:ext cx="26924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082800" y="1458913"/>
          <a:ext cx="2565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6" imgW="2565360" imgH="431640" progId="Equation.DSMT4">
                  <p:embed/>
                </p:oleObj>
              </mc:Choice>
              <mc:Fallback>
                <p:oleObj name="Equation" r:id="rId6" imgW="2565360" imgH="43164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1458913"/>
                        <a:ext cx="2565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074573" y="2012950"/>
          <a:ext cx="2552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8" imgW="2552400" imgH="431640" progId="Equation.DSMT4">
                  <p:embed/>
                </p:oleObj>
              </mc:Choice>
              <mc:Fallback>
                <p:oleObj name="Equation" r:id="rId8" imgW="2552400" imgH="431640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573" y="2012950"/>
                        <a:ext cx="2552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068228" y="2535975"/>
          <a:ext cx="2870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10" imgW="2869920" imgH="660240" progId="Equation.DSMT4">
                  <p:embed/>
                </p:oleObj>
              </mc:Choice>
              <mc:Fallback>
                <p:oleObj name="Equation" r:id="rId10" imgW="2869920" imgH="660240" progId="Equation.DSMT4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228" y="2535975"/>
                        <a:ext cx="2870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074145" y="3292475"/>
          <a:ext cx="2971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12" imgW="2971800" imgH="558720" progId="Equation.DSMT4">
                  <p:embed/>
                </p:oleObj>
              </mc:Choice>
              <mc:Fallback>
                <p:oleObj name="Equation" r:id="rId12" imgW="2971800" imgH="558720" progId="Equation.DSMT4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4145" y="3292475"/>
                        <a:ext cx="2971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448790" y="4007155"/>
          <a:ext cx="2362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14" imgW="2361960" imgH="431640" progId="Equation.DSMT4">
                  <p:embed/>
                </p:oleObj>
              </mc:Choice>
              <mc:Fallback>
                <p:oleObj name="Equation" r:id="rId14" imgW="2361960" imgH="431640" progId="Equation.DSMT4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8790" y="4007155"/>
                        <a:ext cx="2362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5884863" y="1344613"/>
          <a:ext cx="31369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16" imgW="3136680" imgH="660240" progId="Equation.DSMT4">
                  <p:embed/>
                </p:oleObj>
              </mc:Choice>
              <mc:Fallback>
                <p:oleObj name="Equation" r:id="rId16" imgW="3136680" imgH="660240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4863" y="1344613"/>
                        <a:ext cx="31369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896835" y="2068528"/>
          <a:ext cx="2781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18" imgW="2781000" imgH="431640" progId="Equation.DSMT4">
                  <p:embed/>
                </p:oleObj>
              </mc:Choice>
              <mc:Fallback>
                <p:oleObj name="Equation" r:id="rId18" imgW="2781000" imgH="431640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6835" y="2068528"/>
                        <a:ext cx="27813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944760" y="2632945"/>
          <a:ext cx="30480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20" imgW="3047760" imgH="660240" progId="Equation.DSMT4">
                  <p:embed/>
                </p:oleObj>
              </mc:Choice>
              <mc:Fallback>
                <p:oleObj name="Equation" r:id="rId20" imgW="3047760" imgH="660240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4760" y="2632945"/>
                        <a:ext cx="30480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5942303" y="3335643"/>
          <a:ext cx="3136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22" imgW="3136680" imgH="558720" progId="Equation.DSMT4">
                  <p:embed/>
                </p:oleObj>
              </mc:Choice>
              <mc:Fallback>
                <p:oleObj name="Equation" r:id="rId22" imgW="3136680" imgH="558720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303" y="3335643"/>
                        <a:ext cx="3136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7046328" y="4011338"/>
          <a:ext cx="762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24" imgW="761760" imgH="342720" progId="Equation.DSMT4">
                  <p:embed/>
                </p:oleObj>
              </mc:Choice>
              <mc:Fallback>
                <p:oleObj name="Equation" r:id="rId24" imgW="761760" imgH="342720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6328" y="4011338"/>
                        <a:ext cx="762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966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512" y="260649"/>
            <a:ext cx="7772400" cy="568591"/>
          </a:xfrm>
        </p:spPr>
        <p:txBody>
          <a:bodyPr>
            <a:normAutofit fontScale="90000"/>
          </a:bodyPr>
          <a:lstStyle/>
          <a:p>
            <a:r>
              <a:rPr lang="en-CA" sz="3200" dirty="0"/>
              <a:t>Solve: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057787" y="261642"/>
          <a:ext cx="22225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4" imgW="2222280" imgH="660240" progId="Equation.DSMT4">
                  <p:embed/>
                </p:oleObj>
              </mc:Choice>
              <mc:Fallback>
                <p:oleObj name="Equation" r:id="rId4" imgW="2222280" imgH="66024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787" y="261642"/>
                        <a:ext cx="22225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2063552" y="925860"/>
          <a:ext cx="2159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6" imgW="2158920" imgH="431640" progId="Equation.DSMT4">
                  <p:embed/>
                </p:oleObj>
              </mc:Choice>
              <mc:Fallback>
                <p:oleObj name="Equation" r:id="rId6" imgW="2158920" imgH="431640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552" y="925860"/>
                        <a:ext cx="2159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7156524" y="620688"/>
          <a:ext cx="2755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8" imgW="2755800" imgH="558720" progId="Equation.DSMT4">
                  <p:embed/>
                </p:oleObj>
              </mc:Choice>
              <mc:Fallback>
                <p:oleObj name="Equation" r:id="rId8" imgW="2755800" imgH="55872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6524" y="620688"/>
                        <a:ext cx="2755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2039392" y="1501924"/>
          <a:ext cx="2184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10" imgW="2184120" imgH="431640" progId="Equation.DSMT4">
                  <p:embed/>
                </p:oleObj>
              </mc:Choice>
              <mc:Fallback>
                <p:oleObj name="Equation" r:id="rId10" imgW="2184120" imgH="43164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392" y="1501924"/>
                        <a:ext cx="2184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772940" y="2192660"/>
          <a:ext cx="2882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12" imgW="2882880" imgH="533160" progId="Equation.DSMT4">
                  <p:embed/>
                </p:oleObj>
              </mc:Choice>
              <mc:Fallback>
                <p:oleObj name="Equation" r:id="rId12" imgW="2882880" imgH="53316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2940" y="2192660"/>
                        <a:ext cx="28829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919536" y="2942084"/>
          <a:ext cx="838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14" imgW="838080" imgH="342720" progId="Equation.DSMT4">
                  <p:embed/>
                </p:oleObj>
              </mc:Choice>
              <mc:Fallback>
                <p:oleObj name="Equation" r:id="rId14" imgW="838080" imgH="34272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536" y="2942084"/>
                        <a:ext cx="838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3076848" y="2942084"/>
          <a:ext cx="1651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16" imgW="1650960" imgH="342720" progId="Equation.DSMT4">
                  <p:embed/>
                </p:oleObj>
              </mc:Choice>
              <mc:Fallback>
                <p:oleObj name="Equation" r:id="rId16" imgW="1650960" imgH="34272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848" y="2942084"/>
                        <a:ext cx="1651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164784" y="1269008"/>
          <a:ext cx="2387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18" imgW="2387520" imgH="431640" progId="Equation.DSMT4">
                  <p:embed/>
                </p:oleObj>
              </mc:Choice>
              <mc:Fallback>
                <p:oleObj name="Equation" r:id="rId18" imgW="2387520" imgH="43164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784" y="1269008"/>
                        <a:ext cx="2387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04112" y="1844824"/>
          <a:ext cx="1625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20" imgW="1625400" imgH="431640" progId="Equation.DSMT4">
                  <p:embed/>
                </p:oleObj>
              </mc:Choice>
              <mc:Fallback>
                <p:oleObj name="Equation" r:id="rId20" imgW="1625400" imgH="43164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4112" y="1844824"/>
                        <a:ext cx="1625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745188" y="2463552"/>
          <a:ext cx="1943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22" imgW="1942920" imgH="533160" progId="Equation.DSMT4">
                  <p:embed/>
                </p:oleObj>
              </mc:Choice>
              <mc:Fallback>
                <p:oleObj name="Equation" r:id="rId22" imgW="1942920" imgH="53316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5188" y="2463552"/>
                        <a:ext cx="1943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6816080" y="3212976"/>
          <a:ext cx="1346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24" imgW="1346040" imgH="342720" progId="Equation.DSMT4">
                  <p:embed/>
                </p:oleObj>
              </mc:Choice>
              <mc:Fallback>
                <p:oleObj name="Equation" r:id="rId24" imgW="1346040" imgH="342720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080" y="3212976"/>
                        <a:ext cx="1346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8714308" y="3230116"/>
          <a:ext cx="1054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26" imgW="1054080" imgH="342720" progId="Equation.DSMT4">
                  <p:embed/>
                </p:oleObj>
              </mc:Choice>
              <mc:Fallback>
                <p:oleObj name="Equation" r:id="rId26" imgW="1054080" imgH="342720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4308" y="3230116"/>
                        <a:ext cx="1054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07568" y="3356993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Check: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122388" y="3789363"/>
          <a:ext cx="19573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28" imgW="2831760" imgH="761760" progId="Equation.DSMT4">
                  <p:embed/>
                </p:oleObj>
              </mc:Choice>
              <mc:Fallback>
                <p:oleObj name="Equation" r:id="rId28" imgW="2831760" imgH="76176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388" y="3789363"/>
                        <a:ext cx="1957388" cy="527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2783632" y="4405314"/>
          <a:ext cx="762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30" imgW="952200" imgH="533160" progId="Equation.DSMT4">
                  <p:embed/>
                </p:oleObj>
              </mc:Choice>
              <mc:Fallback>
                <p:oleObj name="Equation" r:id="rId30" imgW="952200" imgH="533160" progId="Equation.DSMT4">
                  <p:embed/>
                  <p:pic>
                    <p:nvPicPr>
                      <p:cNvPr id="1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3632" y="4405314"/>
                        <a:ext cx="762000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5"/>
          <p:cNvGraphicFramePr>
            <a:graphicFrameLocks noChangeAspect="1"/>
          </p:cNvGraphicFramePr>
          <p:nvPr/>
        </p:nvGraphicFramePr>
        <p:xfrm>
          <a:off x="2130004" y="5157788"/>
          <a:ext cx="23098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32" imgW="3340080" imgH="761760" progId="Equation.DSMT4">
                  <p:embed/>
                </p:oleObj>
              </mc:Choice>
              <mc:Fallback>
                <p:oleObj name="Equation" r:id="rId32" imgW="3340080" imgH="761760" progId="Equation.DSMT4">
                  <p:embed/>
                  <p:pic>
                    <p:nvPicPr>
                      <p:cNvPr id="2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004" y="5157788"/>
                        <a:ext cx="2309813" cy="527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5"/>
          <p:cNvGraphicFramePr>
            <a:graphicFrameLocks noChangeAspect="1"/>
          </p:cNvGraphicFramePr>
          <p:nvPr/>
        </p:nvGraphicFramePr>
        <p:xfrm>
          <a:off x="2549750" y="5795964"/>
          <a:ext cx="11699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34" imgW="1460160" imgH="533160" progId="Equation.DSMT4">
                  <p:embed/>
                </p:oleObj>
              </mc:Choice>
              <mc:Fallback>
                <p:oleObj name="Equation" r:id="rId34" imgW="1460160" imgH="533160" progId="Equation.DSMT4">
                  <p:embed/>
                  <p:pic>
                    <p:nvPicPr>
                      <p:cNvPr id="2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750" y="5795964"/>
                        <a:ext cx="1169987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5"/>
          <p:cNvGraphicFramePr>
            <a:graphicFrameLocks noChangeAspect="1"/>
          </p:cNvGraphicFramePr>
          <p:nvPr/>
        </p:nvGraphicFramePr>
        <p:xfrm>
          <a:off x="3048224" y="6335714"/>
          <a:ext cx="6715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36" imgW="838080" imgH="533160" progId="Equation.DSMT4">
                  <p:embed/>
                </p:oleObj>
              </mc:Choice>
              <mc:Fallback>
                <p:oleObj name="Equation" r:id="rId36" imgW="838080" imgH="533160" progId="Equation.DSMT4">
                  <p:embed/>
                  <p:pic>
                    <p:nvPicPr>
                      <p:cNvPr id="2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224" y="6335714"/>
                        <a:ext cx="671512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5"/>
          <p:cNvGraphicFramePr>
            <a:graphicFrameLocks noChangeAspect="1"/>
          </p:cNvGraphicFramePr>
          <p:nvPr/>
        </p:nvGraphicFramePr>
        <p:xfrm>
          <a:off x="8184233" y="3716338"/>
          <a:ext cx="198596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38" imgW="2869920" imgH="761760" progId="Equation.DSMT4">
                  <p:embed/>
                </p:oleObj>
              </mc:Choice>
              <mc:Fallback>
                <p:oleObj name="Equation" r:id="rId38" imgW="2869920" imgH="761760" progId="Equation.DSMT4">
                  <p:embed/>
                  <p:pic>
                    <p:nvPicPr>
                      <p:cNvPr id="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4233" y="3716338"/>
                        <a:ext cx="1985963" cy="527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5"/>
          <p:cNvGraphicFramePr>
            <a:graphicFrameLocks noChangeAspect="1"/>
          </p:cNvGraphicFramePr>
          <p:nvPr/>
        </p:nvGraphicFramePr>
        <p:xfrm>
          <a:off x="8755063" y="4333876"/>
          <a:ext cx="9255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40" imgW="1155600" imgH="533160" progId="Equation.DSMT4">
                  <p:embed/>
                </p:oleObj>
              </mc:Choice>
              <mc:Fallback>
                <p:oleObj name="Equation" r:id="rId40" imgW="1155600" imgH="533160" progId="Equation.DSMT4">
                  <p:embed/>
                  <p:pic>
                    <p:nvPicPr>
                      <p:cNvPr id="2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55063" y="4333876"/>
                        <a:ext cx="925512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5"/>
          <p:cNvGraphicFramePr>
            <a:graphicFrameLocks noChangeAspect="1"/>
          </p:cNvGraphicFramePr>
          <p:nvPr/>
        </p:nvGraphicFramePr>
        <p:xfrm>
          <a:off x="9120337" y="4882556"/>
          <a:ext cx="631825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9" name="Equation" r:id="rId42" imgW="787320" imgH="342720" progId="Equation.DSMT4">
                  <p:embed/>
                </p:oleObj>
              </mc:Choice>
              <mc:Fallback>
                <p:oleObj name="Equation" r:id="rId42" imgW="787320" imgH="342720" progId="Equation.DSMT4">
                  <p:embed/>
                  <p:pic>
                    <p:nvPicPr>
                      <p:cNvPr id="2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0337" y="4882556"/>
                        <a:ext cx="631825" cy="2746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5"/>
          <p:cNvGraphicFramePr>
            <a:graphicFrameLocks noChangeAspect="1"/>
          </p:cNvGraphicFramePr>
          <p:nvPr/>
        </p:nvGraphicFramePr>
        <p:xfrm>
          <a:off x="6321425" y="5210175"/>
          <a:ext cx="22669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Equation" r:id="rId44" imgW="3276360" imgH="761760" progId="Equation.DSMT4">
                  <p:embed/>
                </p:oleObj>
              </mc:Choice>
              <mc:Fallback>
                <p:oleObj name="Equation" r:id="rId44" imgW="3276360" imgH="761760" progId="Equation.DSMT4">
                  <p:embed/>
                  <p:pic>
                    <p:nvPicPr>
                      <p:cNvPr id="2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1425" y="5210175"/>
                        <a:ext cx="2266950" cy="527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5"/>
          <p:cNvGraphicFramePr>
            <a:graphicFrameLocks noChangeAspect="1"/>
          </p:cNvGraphicFramePr>
          <p:nvPr/>
        </p:nvGraphicFramePr>
        <p:xfrm>
          <a:off x="7142164" y="5826126"/>
          <a:ext cx="11699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1" name="Equation" r:id="rId46" imgW="1460160" imgH="533160" progId="Equation.DSMT4">
                  <p:embed/>
                </p:oleObj>
              </mc:Choice>
              <mc:Fallback>
                <p:oleObj name="Equation" r:id="rId46" imgW="1460160" imgH="533160" progId="Equation.DSMT4">
                  <p:embed/>
                  <p:pic>
                    <p:nvPicPr>
                      <p:cNvPr id="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2164" y="5826126"/>
                        <a:ext cx="1169987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5"/>
          <p:cNvGraphicFramePr>
            <a:graphicFrameLocks noChangeAspect="1"/>
          </p:cNvGraphicFramePr>
          <p:nvPr/>
        </p:nvGraphicFramePr>
        <p:xfrm>
          <a:off x="7320136" y="6384926"/>
          <a:ext cx="9667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2" name="Equation" r:id="rId48" imgW="1206360" imgH="533160" progId="Equation.DSMT4">
                  <p:embed/>
                </p:oleObj>
              </mc:Choice>
              <mc:Fallback>
                <p:oleObj name="Equation" r:id="rId48" imgW="1206360" imgH="533160" progId="Equation.DSMT4">
                  <p:embed/>
                  <p:pic>
                    <p:nvPicPr>
                      <p:cNvPr id="28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0136" y="6384926"/>
                        <a:ext cx="966788" cy="4286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150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Assignment 1.5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608764" y="6613526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515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7" y="214895"/>
            <a:ext cx="8147248" cy="634082"/>
          </a:xfrm>
        </p:spPr>
        <p:txBody>
          <a:bodyPr/>
          <a:lstStyle/>
          <a:p>
            <a:r>
              <a:rPr lang="en-CA" dirty="0"/>
              <a:t>I) What is an Absolute Value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10817" y="960112"/>
            <a:ext cx="10939670" cy="1604792"/>
          </a:xfrm>
        </p:spPr>
        <p:txBody>
          <a:bodyPr>
            <a:normAutofit/>
          </a:bodyPr>
          <a:lstStyle/>
          <a:p>
            <a:r>
              <a:rPr lang="en-CA" dirty="0"/>
              <a:t>The ABS function measures the distance any value is from zero</a:t>
            </a:r>
          </a:p>
          <a:p>
            <a:r>
              <a:rPr lang="en-CA" dirty="0"/>
              <a:t>Since distance is always positive, the ABS of any value will also be positive</a:t>
            </a:r>
          </a:p>
          <a:p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454998"/>
              </p:ext>
            </p:extLst>
          </p:nvPr>
        </p:nvGraphicFramePr>
        <p:xfrm>
          <a:off x="1147866" y="2339513"/>
          <a:ext cx="92710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380835" imgH="253890" progId="Equation.DSMT4">
                  <p:embed/>
                </p:oleObj>
              </mc:Choice>
              <mc:Fallback>
                <p:oleObj name="Equation" r:id="rId4" imgW="380835" imgH="25389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866" y="2339513"/>
                        <a:ext cx="927100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522784"/>
              </p:ext>
            </p:extLst>
          </p:nvPr>
        </p:nvGraphicFramePr>
        <p:xfrm>
          <a:off x="4064725" y="2366871"/>
          <a:ext cx="11747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482391" imgH="253890" progId="Equation.DSMT4">
                  <p:embed/>
                </p:oleObj>
              </mc:Choice>
              <mc:Fallback>
                <p:oleObj name="Equation" r:id="rId6" imgW="482391" imgH="25389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725" y="2366871"/>
                        <a:ext cx="117475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450271"/>
              </p:ext>
            </p:extLst>
          </p:nvPr>
        </p:nvGraphicFramePr>
        <p:xfrm>
          <a:off x="7113769" y="2406187"/>
          <a:ext cx="1385052" cy="576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609336" imgH="253890" progId="Equation.DSMT4">
                  <p:embed/>
                </p:oleObj>
              </mc:Choice>
              <mc:Fallback>
                <p:oleObj name="Equation" r:id="rId8" imgW="609336" imgH="25389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3769" y="2406187"/>
                        <a:ext cx="1385052" cy="5766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166195"/>
              </p:ext>
            </p:extLst>
          </p:nvPr>
        </p:nvGraphicFramePr>
        <p:xfrm>
          <a:off x="2089204" y="2406757"/>
          <a:ext cx="46355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90335" imgH="177646" progId="Equation.DSMT4">
                  <p:embed/>
                </p:oleObj>
              </mc:Choice>
              <mc:Fallback>
                <p:oleObj name="Equation" r:id="rId10" imgW="190335" imgH="177646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204" y="2406757"/>
                        <a:ext cx="463550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915912"/>
              </p:ext>
            </p:extLst>
          </p:nvPr>
        </p:nvGraphicFramePr>
        <p:xfrm>
          <a:off x="5288861" y="2406757"/>
          <a:ext cx="4635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190335" imgH="177646" progId="Equation.DSMT4">
                  <p:embed/>
                </p:oleObj>
              </mc:Choice>
              <mc:Fallback>
                <p:oleObj name="Equation" r:id="rId12" imgW="190335" imgH="177646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8861" y="2406757"/>
                        <a:ext cx="46355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064853"/>
              </p:ext>
            </p:extLst>
          </p:nvPr>
        </p:nvGraphicFramePr>
        <p:xfrm>
          <a:off x="8482772" y="2479013"/>
          <a:ext cx="7731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3" imgW="317087" imgH="177569" progId="Equation.DSMT4">
                  <p:embed/>
                </p:oleObj>
              </mc:Choice>
              <mc:Fallback>
                <p:oleObj name="Equation" r:id="rId13" imgW="317087" imgH="177569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2772" y="2479013"/>
                        <a:ext cx="77311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3048344"/>
            <a:ext cx="9959280" cy="16047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When graphing the absolute value of a function, any point with a negative y-coordinate will be positive</a:t>
            </a:r>
          </a:p>
          <a:p>
            <a:r>
              <a:rPr lang="en-CA" dirty="0"/>
              <a:t>If the point already had a positive y-coordinate, it will stay positive</a:t>
            </a:r>
          </a:p>
          <a:p>
            <a:endParaRPr lang="en-CA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47832"/>
              </p:ext>
            </p:extLst>
          </p:nvPr>
        </p:nvGraphicFramePr>
        <p:xfrm>
          <a:off x="4079776" y="4352794"/>
          <a:ext cx="792088" cy="2505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5" imgW="381000" imgH="1511300" progId="Equation.DSMT4">
                  <p:embed/>
                </p:oleObj>
              </mc:Choice>
              <mc:Fallback>
                <p:oleObj name="Equation" r:id="rId15" imgW="381000" imgH="1511300" progId="Equation.DSMT4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776" y="4352794"/>
                        <a:ext cx="792088" cy="25052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367720"/>
              </p:ext>
            </p:extLst>
          </p:nvPr>
        </p:nvGraphicFramePr>
        <p:xfrm>
          <a:off x="2423593" y="4797152"/>
          <a:ext cx="1490355" cy="495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7" imgW="622030" imgH="203112" progId="Equation.DSMT4">
                  <p:embed/>
                </p:oleObj>
              </mc:Choice>
              <mc:Fallback>
                <p:oleObj name="Equation" r:id="rId17" imgW="622030" imgH="203112" progId="Equation.DSMT4">
                  <p:embed/>
                  <p:pic>
                    <p:nvPicPr>
                      <p:cNvPr id="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3" y="4797152"/>
                        <a:ext cx="1490355" cy="4957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264403"/>
              </p:ext>
            </p:extLst>
          </p:nvPr>
        </p:nvGraphicFramePr>
        <p:xfrm>
          <a:off x="5591944" y="4657940"/>
          <a:ext cx="16129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19" imgW="672808" imgH="253890" progId="Equation.DSMT4">
                  <p:embed/>
                </p:oleObj>
              </mc:Choice>
              <mc:Fallback>
                <p:oleObj name="Equation" r:id="rId19" imgW="672808" imgH="253890" progId="Equation.DSMT4">
                  <p:embed/>
                  <p:pic>
                    <p:nvPicPr>
                      <p:cNvPr id="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944" y="4657940"/>
                        <a:ext cx="1612900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397603"/>
              </p:ext>
            </p:extLst>
          </p:nvPr>
        </p:nvGraphicFramePr>
        <p:xfrm>
          <a:off x="7320136" y="4352794"/>
          <a:ext cx="792088" cy="2505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1" imgW="381000" imgH="1511300" progId="Equation.DSMT4">
                  <p:embed/>
                </p:oleObj>
              </mc:Choice>
              <mc:Fallback>
                <p:oleObj name="Equation" r:id="rId21" imgW="381000" imgH="1511300" progId="Equation.DSMT4">
                  <p:embed/>
                  <p:pic>
                    <p:nvPicPr>
                      <p:cNvPr id="2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0136" y="4352794"/>
                        <a:ext cx="792088" cy="25052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422929"/>
              </p:ext>
            </p:extLst>
          </p:nvPr>
        </p:nvGraphicFramePr>
        <p:xfrm>
          <a:off x="4503739" y="4797426"/>
          <a:ext cx="3016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3" imgW="215619" imgH="164885" progId="Equation.DSMT4">
                  <p:embed/>
                </p:oleObj>
              </mc:Choice>
              <mc:Fallback>
                <p:oleObj name="Equation" r:id="rId23" imgW="215619" imgH="164885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3739" y="4797426"/>
                        <a:ext cx="301625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47778"/>
              </p:ext>
            </p:extLst>
          </p:nvPr>
        </p:nvGraphicFramePr>
        <p:xfrm>
          <a:off x="4603750" y="5237164"/>
          <a:ext cx="28098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5" imgW="203024" imgH="164957" progId="Equation.DSMT4">
                  <p:embed/>
                </p:oleObj>
              </mc:Choice>
              <mc:Fallback>
                <p:oleObj name="Equation" r:id="rId25" imgW="203024" imgH="164957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5237164"/>
                        <a:ext cx="280988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365580"/>
              </p:ext>
            </p:extLst>
          </p:nvPr>
        </p:nvGraphicFramePr>
        <p:xfrm>
          <a:off x="4638675" y="5653088"/>
          <a:ext cx="177800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7" imgW="126725" imgH="177415" progId="Equation.DSMT4">
                  <p:embed/>
                </p:oleObj>
              </mc:Choice>
              <mc:Fallback>
                <p:oleObj name="Equation" r:id="rId27" imgW="126725" imgH="177415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8675" y="5653088"/>
                        <a:ext cx="177800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069773"/>
              </p:ext>
            </p:extLst>
          </p:nvPr>
        </p:nvGraphicFramePr>
        <p:xfrm>
          <a:off x="4600575" y="6021389"/>
          <a:ext cx="14128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29" imgW="101468" imgH="164885" progId="Equation.DSMT4">
                  <p:embed/>
                </p:oleObj>
              </mc:Choice>
              <mc:Fallback>
                <p:oleObj name="Equation" r:id="rId29" imgW="101468" imgH="164885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6021389"/>
                        <a:ext cx="141288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754630"/>
              </p:ext>
            </p:extLst>
          </p:nvPr>
        </p:nvGraphicFramePr>
        <p:xfrm>
          <a:off x="4575176" y="6462714"/>
          <a:ext cx="176213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1" imgW="126780" imgH="164814" progId="Equation.DSMT4">
                  <p:embed/>
                </p:oleObj>
              </mc:Choice>
              <mc:Fallback>
                <p:oleObj name="Equation" r:id="rId31" imgW="126780" imgH="164814" progId="Equation.DSMT4">
                  <p:embed/>
                  <p:pic>
                    <p:nvPicPr>
                      <p:cNvPr id="3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5176" y="6462714"/>
                        <a:ext cx="176213" cy="230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519066"/>
              </p:ext>
            </p:extLst>
          </p:nvPr>
        </p:nvGraphicFramePr>
        <p:xfrm>
          <a:off x="7807325" y="4797426"/>
          <a:ext cx="17938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3" imgW="126780" imgH="164814" progId="Equation.DSMT4">
                  <p:embed/>
                </p:oleObj>
              </mc:Choice>
              <mc:Fallback>
                <p:oleObj name="Equation" r:id="rId33" imgW="126780" imgH="164814" progId="Equation.DSMT4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7325" y="4797426"/>
                        <a:ext cx="179388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102601"/>
              </p:ext>
            </p:extLst>
          </p:nvPr>
        </p:nvGraphicFramePr>
        <p:xfrm>
          <a:off x="7953375" y="5237164"/>
          <a:ext cx="14128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5" imgW="101468" imgH="164885" progId="Equation.DSMT4">
                  <p:embed/>
                </p:oleObj>
              </mc:Choice>
              <mc:Fallback>
                <p:oleObj name="Equation" r:id="rId35" imgW="101468" imgH="164885" progId="Equation.DSMT4">
                  <p:embed/>
                  <p:pic>
                    <p:nvPicPr>
                      <p:cNvPr id="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75" y="5237164"/>
                        <a:ext cx="141288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941847"/>
              </p:ext>
            </p:extLst>
          </p:nvPr>
        </p:nvGraphicFramePr>
        <p:xfrm>
          <a:off x="7918451" y="5653088"/>
          <a:ext cx="17621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7" imgW="126725" imgH="177415" progId="Equation.DSMT4">
                  <p:embed/>
                </p:oleObj>
              </mc:Choice>
              <mc:Fallback>
                <p:oleObj name="Equation" r:id="rId37" imgW="126725" imgH="177415" progId="Equation.DSMT4">
                  <p:embed/>
                  <p:pic>
                    <p:nvPicPr>
                      <p:cNvPr id="36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18451" y="5653088"/>
                        <a:ext cx="176213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93919"/>
              </p:ext>
            </p:extLst>
          </p:nvPr>
        </p:nvGraphicFramePr>
        <p:xfrm>
          <a:off x="7880351" y="6021389"/>
          <a:ext cx="14287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9" imgW="101468" imgH="164885" progId="Equation.DSMT4">
                  <p:embed/>
                </p:oleObj>
              </mc:Choice>
              <mc:Fallback>
                <p:oleObj name="Equation" r:id="rId39" imgW="101468" imgH="164885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0351" y="6021389"/>
                        <a:ext cx="142875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157587"/>
              </p:ext>
            </p:extLst>
          </p:nvPr>
        </p:nvGraphicFramePr>
        <p:xfrm>
          <a:off x="7854951" y="6462714"/>
          <a:ext cx="176213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1" imgW="126780" imgH="164814" progId="Equation.DSMT4">
                  <p:embed/>
                </p:oleObj>
              </mc:Choice>
              <mc:Fallback>
                <p:oleObj name="Equation" r:id="rId41" imgW="126780" imgH="164814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4951" y="6462714"/>
                        <a:ext cx="176213" cy="230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524001" y="6613526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89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357809" y="836713"/>
            <a:ext cx="10866782" cy="15779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CA" dirty="0"/>
              <a:t>First graph the function inside of the ABS function </a:t>
            </a:r>
          </a:p>
          <a:p>
            <a:pPr eaLnBrk="1" hangingPunct="1"/>
            <a:r>
              <a:rPr lang="en-CA" dirty="0"/>
              <a:t>Then reflect any part of the function under the x-axis to above the x-axis</a:t>
            </a:r>
          </a:p>
          <a:p>
            <a:pPr eaLnBrk="1" hangingPunct="1"/>
            <a:r>
              <a:rPr lang="en-CA" dirty="0"/>
              <a:t>Now state piece-wise function by restricting your domain with the </a:t>
            </a:r>
            <a:br>
              <a:rPr lang="en-CA" dirty="0"/>
            </a:br>
            <a:r>
              <a:rPr lang="en-CA" dirty="0"/>
              <a:t>x-intercept and indicate which side of the graph was reflected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537068"/>
              </p:ext>
            </p:extLst>
          </p:nvPr>
        </p:nvGraphicFramePr>
        <p:xfrm>
          <a:off x="6879283" y="2351892"/>
          <a:ext cx="1485900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850531" imgH="431613" progId="Equation.DSMT4">
                  <p:embed/>
                </p:oleObj>
              </mc:Choice>
              <mc:Fallback>
                <p:oleObj name="Equation" r:id="rId4" imgW="850531" imgH="431613" progId="Equation.DSMT4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9283" y="2351892"/>
                        <a:ext cx="1485900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0" name="Group 14"/>
          <p:cNvGrpSpPr>
            <a:grpSpLocks noChangeAspect="1"/>
          </p:cNvGrpSpPr>
          <p:nvPr/>
        </p:nvGrpSpPr>
        <p:grpSpPr bwMode="auto">
          <a:xfrm>
            <a:off x="357809" y="2618505"/>
            <a:ext cx="3884613" cy="3865562"/>
            <a:chOff x="-192" y="1075"/>
            <a:chExt cx="2712" cy="2698"/>
          </a:xfrm>
        </p:grpSpPr>
        <p:sp>
          <p:nvSpPr>
            <p:cNvPr id="3101" name="AutoShape 13"/>
            <p:cNvSpPr>
              <a:spLocks noChangeAspect="1" noChangeArrowheads="1" noTextEdit="1"/>
            </p:cNvSpPr>
            <p:nvPr/>
          </p:nvSpPr>
          <p:spPr bwMode="auto">
            <a:xfrm>
              <a:off x="-192" y="1080"/>
              <a:ext cx="2712" cy="2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2" name="Rectangle 15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03" name="Line 16"/>
            <p:cNvSpPr>
              <a:spLocks noChangeShapeType="1"/>
            </p:cNvSpPr>
            <p:nvPr/>
          </p:nvSpPr>
          <p:spPr bwMode="auto">
            <a:xfrm flipV="1">
              <a:off x="1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4" name="Line 17"/>
            <p:cNvSpPr>
              <a:spLocks noChangeShapeType="1"/>
            </p:cNvSpPr>
            <p:nvPr/>
          </p:nvSpPr>
          <p:spPr bwMode="auto">
            <a:xfrm flipV="1">
              <a:off x="2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5" name="Line 18"/>
            <p:cNvSpPr>
              <a:spLocks noChangeShapeType="1"/>
            </p:cNvSpPr>
            <p:nvPr/>
          </p:nvSpPr>
          <p:spPr bwMode="auto">
            <a:xfrm flipV="1">
              <a:off x="22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6" name="Line 19"/>
            <p:cNvSpPr>
              <a:spLocks noChangeShapeType="1"/>
            </p:cNvSpPr>
            <p:nvPr/>
          </p:nvSpPr>
          <p:spPr bwMode="auto">
            <a:xfrm flipV="1">
              <a:off x="22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7" name="Line 20"/>
            <p:cNvSpPr>
              <a:spLocks noChangeShapeType="1"/>
            </p:cNvSpPr>
            <p:nvPr/>
          </p:nvSpPr>
          <p:spPr bwMode="auto">
            <a:xfrm flipV="1">
              <a:off x="43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8" name="Line 21"/>
            <p:cNvSpPr>
              <a:spLocks noChangeShapeType="1"/>
            </p:cNvSpPr>
            <p:nvPr/>
          </p:nvSpPr>
          <p:spPr bwMode="auto">
            <a:xfrm flipV="1">
              <a:off x="43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9" name="Line 22"/>
            <p:cNvSpPr>
              <a:spLocks noChangeShapeType="1"/>
            </p:cNvSpPr>
            <p:nvPr/>
          </p:nvSpPr>
          <p:spPr bwMode="auto">
            <a:xfrm flipV="1">
              <a:off x="64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0" name="Line 23"/>
            <p:cNvSpPr>
              <a:spLocks noChangeShapeType="1"/>
            </p:cNvSpPr>
            <p:nvPr/>
          </p:nvSpPr>
          <p:spPr bwMode="auto">
            <a:xfrm flipV="1">
              <a:off x="64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1" name="Line 24"/>
            <p:cNvSpPr>
              <a:spLocks noChangeShapeType="1"/>
            </p:cNvSpPr>
            <p:nvPr/>
          </p:nvSpPr>
          <p:spPr bwMode="auto">
            <a:xfrm flipV="1">
              <a:off x="105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2" name="Line 25"/>
            <p:cNvSpPr>
              <a:spLocks noChangeShapeType="1"/>
            </p:cNvSpPr>
            <p:nvPr/>
          </p:nvSpPr>
          <p:spPr bwMode="auto">
            <a:xfrm flipV="1">
              <a:off x="106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3" name="Line 26"/>
            <p:cNvSpPr>
              <a:spLocks noChangeShapeType="1"/>
            </p:cNvSpPr>
            <p:nvPr/>
          </p:nvSpPr>
          <p:spPr bwMode="auto">
            <a:xfrm flipV="1">
              <a:off x="126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4" name="Line 27"/>
            <p:cNvSpPr>
              <a:spLocks noChangeShapeType="1"/>
            </p:cNvSpPr>
            <p:nvPr/>
          </p:nvSpPr>
          <p:spPr bwMode="auto">
            <a:xfrm flipV="1">
              <a:off x="126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5" name="Line 28"/>
            <p:cNvSpPr>
              <a:spLocks noChangeShapeType="1"/>
            </p:cNvSpPr>
            <p:nvPr/>
          </p:nvSpPr>
          <p:spPr bwMode="auto">
            <a:xfrm flipV="1">
              <a:off x="147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6" name="Line 29"/>
            <p:cNvSpPr>
              <a:spLocks noChangeShapeType="1"/>
            </p:cNvSpPr>
            <p:nvPr/>
          </p:nvSpPr>
          <p:spPr bwMode="auto">
            <a:xfrm flipV="1">
              <a:off x="147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7" name="Line 30"/>
            <p:cNvSpPr>
              <a:spLocks noChangeShapeType="1"/>
            </p:cNvSpPr>
            <p:nvPr/>
          </p:nvSpPr>
          <p:spPr bwMode="auto">
            <a:xfrm flipV="1">
              <a:off x="168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8" name="Line 31"/>
            <p:cNvSpPr>
              <a:spLocks noChangeShapeType="1"/>
            </p:cNvSpPr>
            <p:nvPr/>
          </p:nvSpPr>
          <p:spPr bwMode="auto">
            <a:xfrm flipV="1">
              <a:off x="168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9" name="Line 32"/>
            <p:cNvSpPr>
              <a:spLocks noChangeShapeType="1"/>
            </p:cNvSpPr>
            <p:nvPr/>
          </p:nvSpPr>
          <p:spPr bwMode="auto">
            <a:xfrm flipV="1">
              <a:off x="189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0" name="Line 33"/>
            <p:cNvSpPr>
              <a:spLocks noChangeShapeType="1"/>
            </p:cNvSpPr>
            <p:nvPr/>
          </p:nvSpPr>
          <p:spPr bwMode="auto">
            <a:xfrm flipV="1">
              <a:off x="189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1" name="Line 34"/>
            <p:cNvSpPr>
              <a:spLocks noChangeShapeType="1"/>
            </p:cNvSpPr>
            <p:nvPr/>
          </p:nvSpPr>
          <p:spPr bwMode="auto">
            <a:xfrm flipV="1">
              <a:off x="209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2" name="Line 35"/>
            <p:cNvSpPr>
              <a:spLocks noChangeShapeType="1"/>
            </p:cNvSpPr>
            <p:nvPr/>
          </p:nvSpPr>
          <p:spPr bwMode="auto">
            <a:xfrm flipV="1">
              <a:off x="209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3" name="Line 36"/>
            <p:cNvSpPr>
              <a:spLocks noChangeShapeType="1"/>
            </p:cNvSpPr>
            <p:nvPr/>
          </p:nvSpPr>
          <p:spPr bwMode="auto">
            <a:xfrm flipV="1">
              <a:off x="230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4" name="Line 37"/>
            <p:cNvSpPr>
              <a:spLocks noChangeShapeType="1"/>
            </p:cNvSpPr>
            <p:nvPr/>
          </p:nvSpPr>
          <p:spPr bwMode="auto">
            <a:xfrm flipV="1">
              <a:off x="230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5" name="Line 38"/>
            <p:cNvSpPr>
              <a:spLocks noChangeShapeType="1"/>
            </p:cNvSpPr>
            <p:nvPr/>
          </p:nvSpPr>
          <p:spPr bwMode="auto">
            <a:xfrm>
              <a:off x="-187" y="353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6" name="Line 39"/>
            <p:cNvSpPr>
              <a:spLocks noChangeShapeType="1"/>
            </p:cNvSpPr>
            <p:nvPr/>
          </p:nvSpPr>
          <p:spPr bwMode="auto">
            <a:xfrm>
              <a:off x="-187" y="354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7" name="Line 40"/>
            <p:cNvSpPr>
              <a:spLocks noChangeShapeType="1"/>
            </p:cNvSpPr>
            <p:nvPr/>
          </p:nvSpPr>
          <p:spPr bwMode="auto">
            <a:xfrm>
              <a:off x="-187" y="331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8" name="Line 41"/>
            <p:cNvSpPr>
              <a:spLocks noChangeShapeType="1"/>
            </p:cNvSpPr>
            <p:nvPr/>
          </p:nvSpPr>
          <p:spPr bwMode="auto">
            <a:xfrm>
              <a:off x="-187" y="331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9" name="Line 42"/>
            <p:cNvSpPr>
              <a:spLocks noChangeShapeType="1"/>
            </p:cNvSpPr>
            <p:nvPr/>
          </p:nvSpPr>
          <p:spPr bwMode="auto">
            <a:xfrm>
              <a:off x="-187" y="309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0" name="Line 43"/>
            <p:cNvSpPr>
              <a:spLocks noChangeShapeType="1"/>
            </p:cNvSpPr>
            <p:nvPr/>
          </p:nvSpPr>
          <p:spPr bwMode="auto">
            <a:xfrm>
              <a:off x="-187" y="309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1" name="Line 44"/>
            <p:cNvSpPr>
              <a:spLocks noChangeShapeType="1"/>
            </p:cNvSpPr>
            <p:nvPr/>
          </p:nvSpPr>
          <p:spPr bwMode="auto">
            <a:xfrm>
              <a:off x="-187" y="286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2" name="Line 45"/>
            <p:cNvSpPr>
              <a:spLocks noChangeShapeType="1"/>
            </p:cNvSpPr>
            <p:nvPr/>
          </p:nvSpPr>
          <p:spPr bwMode="auto">
            <a:xfrm>
              <a:off x="-187" y="287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3" name="Line 46"/>
            <p:cNvSpPr>
              <a:spLocks noChangeShapeType="1"/>
            </p:cNvSpPr>
            <p:nvPr/>
          </p:nvSpPr>
          <p:spPr bwMode="auto">
            <a:xfrm>
              <a:off x="-187" y="264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4" name="Line 47"/>
            <p:cNvSpPr>
              <a:spLocks noChangeShapeType="1"/>
            </p:cNvSpPr>
            <p:nvPr/>
          </p:nvSpPr>
          <p:spPr bwMode="auto">
            <a:xfrm>
              <a:off x="-187" y="265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5" name="Line 48"/>
            <p:cNvSpPr>
              <a:spLocks noChangeShapeType="1"/>
            </p:cNvSpPr>
            <p:nvPr/>
          </p:nvSpPr>
          <p:spPr bwMode="auto">
            <a:xfrm>
              <a:off x="-187" y="219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6" name="Line 49"/>
            <p:cNvSpPr>
              <a:spLocks noChangeShapeType="1"/>
            </p:cNvSpPr>
            <p:nvPr/>
          </p:nvSpPr>
          <p:spPr bwMode="auto">
            <a:xfrm>
              <a:off x="-187" y="220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7" name="Line 50"/>
            <p:cNvSpPr>
              <a:spLocks noChangeShapeType="1"/>
            </p:cNvSpPr>
            <p:nvPr/>
          </p:nvSpPr>
          <p:spPr bwMode="auto">
            <a:xfrm>
              <a:off x="-187" y="197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8" name="Line 51"/>
            <p:cNvSpPr>
              <a:spLocks noChangeShapeType="1"/>
            </p:cNvSpPr>
            <p:nvPr/>
          </p:nvSpPr>
          <p:spPr bwMode="auto">
            <a:xfrm>
              <a:off x="-187" y="198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9" name="Line 52"/>
            <p:cNvSpPr>
              <a:spLocks noChangeShapeType="1"/>
            </p:cNvSpPr>
            <p:nvPr/>
          </p:nvSpPr>
          <p:spPr bwMode="auto">
            <a:xfrm>
              <a:off x="-187" y="175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0" name="Line 53"/>
            <p:cNvSpPr>
              <a:spLocks noChangeShapeType="1"/>
            </p:cNvSpPr>
            <p:nvPr/>
          </p:nvSpPr>
          <p:spPr bwMode="auto">
            <a:xfrm>
              <a:off x="-187" y="175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1" name="Line 54"/>
            <p:cNvSpPr>
              <a:spLocks noChangeShapeType="1"/>
            </p:cNvSpPr>
            <p:nvPr/>
          </p:nvSpPr>
          <p:spPr bwMode="auto">
            <a:xfrm>
              <a:off x="-187" y="153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2" name="Line 55"/>
            <p:cNvSpPr>
              <a:spLocks noChangeShapeType="1"/>
            </p:cNvSpPr>
            <p:nvPr/>
          </p:nvSpPr>
          <p:spPr bwMode="auto">
            <a:xfrm>
              <a:off x="-187" y="153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3" name="Line 56"/>
            <p:cNvSpPr>
              <a:spLocks noChangeShapeType="1"/>
            </p:cNvSpPr>
            <p:nvPr/>
          </p:nvSpPr>
          <p:spPr bwMode="auto">
            <a:xfrm>
              <a:off x="-187" y="130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4" name="Line 57"/>
            <p:cNvSpPr>
              <a:spLocks noChangeShapeType="1"/>
            </p:cNvSpPr>
            <p:nvPr/>
          </p:nvSpPr>
          <p:spPr bwMode="auto">
            <a:xfrm>
              <a:off x="-187" y="131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5" name="Line 58"/>
            <p:cNvSpPr>
              <a:spLocks noChangeShapeType="1"/>
            </p:cNvSpPr>
            <p:nvPr/>
          </p:nvSpPr>
          <p:spPr bwMode="auto">
            <a:xfrm>
              <a:off x="-187" y="241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6" name="Line 59"/>
            <p:cNvSpPr>
              <a:spLocks noChangeShapeType="1"/>
            </p:cNvSpPr>
            <p:nvPr/>
          </p:nvSpPr>
          <p:spPr bwMode="auto">
            <a:xfrm>
              <a:off x="-187" y="241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7" name="Line 60"/>
            <p:cNvSpPr>
              <a:spLocks noChangeShapeType="1"/>
            </p:cNvSpPr>
            <p:nvPr/>
          </p:nvSpPr>
          <p:spPr bwMode="auto">
            <a:xfrm>
              <a:off x="-187" y="242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8" name="Line 61"/>
            <p:cNvSpPr>
              <a:spLocks noChangeShapeType="1"/>
            </p:cNvSpPr>
            <p:nvPr/>
          </p:nvSpPr>
          <p:spPr bwMode="auto">
            <a:xfrm>
              <a:off x="-187" y="242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9" name="Rectangle 62"/>
            <p:cNvSpPr>
              <a:spLocks noChangeArrowheads="1"/>
            </p:cNvSpPr>
            <p:nvPr/>
          </p:nvSpPr>
          <p:spPr bwMode="auto">
            <a:xfrm>
              <a:off x="2465" y="2264"/>
              <a:ext cx="48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150" name="Freeform 63"/>
            <p:cNvSpPr>
              <a:spLocks/>
            </p:cNvSpPr>
            <p:nvPr/>
          </p:nvSpPr>
          <p:spPr bwMode="auto">
            <a:xfrm>
              <a:off x="2488" y="2379"/>
              <a:ext cx="24" cy="90"/>
            </a:xfrm>
            <a:custGeom>
              <a:avLst/>
              <a:gdLst>
                <a:gd name="T0" fmla="*/ 0 w 24"/>
                <a:gd name="T1" fmla="*/ 0 h 90"/>
                <a:gd name="T2" fmla="*/ 24 w 24"/>
                <a:gd name="T3" fmla="*/ 45 h 90"/>
                <a:gd name="T4" fmla="*/ 0 w 24"/>
                <a:gd name="T5" fmla="*/ 90 h 90"/>
                <a:gd name="T6" fmla="*/ 0 w 24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90"/>
                <a:gd name="T14" fmla="*/ 24 w 24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90">
                  <a:moveTo>
                    <a:pt x="0" y="0"/>
                  </a:moveTo>
                  <a:lnTo>
                    <a:pt x="24" y="45"/>
                  </a:lnTo>
                  <a:lnTo>
                    <a:pt x="0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51" name="Line 64"/>
            <p:cNvSpPr>
              <a:spLocks noChangeShapeType="1"/>
            </p:cNvSpPr>
            <p:nvPr/>
          </p:nvSpPr>
          <p:spPr bwMode="auto">
            <a:xfrm flipV="1">
              <a:off x="84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2" name="Line 65"/>
            <p:cNvSpPr>
              <a:spLocks noChangeShapeType="1"/>
            </p:cNvSpPr>
            <p:nvPr/>
          </p:nvSpPr>
          <p:spPr bwMode="auto">
            <a:xfrm flipV="1">
              <a:off x="84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3" name="Line 66"/>
            <p:cNvSpPr>
              <a:spLocks noChangeShapeType="1"/>
            </p:cNvSpPr>
            <p:nvPr/>
          </p:nvSpPr>
          <p:spPr bwMode="auto">
            <a:xfrm flipV="1">
              <a:off x="85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4" name="Line 67"/>
            <p:cNvSpPr>
              <a:spLocks noChangeShapeType="1"/>
            </p:cNvSpPr>
            <p:nvPr/>
          </p:nvSpPr>
          <p:spPr bwMode="auto">
            <a:xfrm flipV="1">
              <a:off x="85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5" name="Rectangle 68"/>
            <p:cNvSpPr>
              <a:spLocks noChangeArrowheads="1"/>
            </p:cNvSpPr>
            <p:nvPr/>
          </p:nvSpPr>
          <p:spPr bwMode="auto">
            <a:xfrm>
              <a:off x="883" y="1075"/>
              <a:ext cx="48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3156" name="Freeform 69"/>
            <p:cNvSpPr>
              <a:spLocks/>
            </p:cNvSpPr>
            <p:nvPr/>
          </p:nvSpPr>
          <p:spPr bwMode="auto">
            <a:xfrm>
              <a:off x="828" y="1090"/>
              <a:ext cx="47" cy="45"/>
            </a:xfrm>
            <a:custGeom>
              <a:avLst/>
              <a:gdLst>
                <a:gd name="T0" fmla="*/ 0 w 47"/>
                <a:gd name="T1" fmla="*/ 45 h 45"/>
                <a:gd name="T2" fmla="*/ 23 w 47"/>
                <a:gd name="T3" fmla="*/ 0 h 45"/>
                <a:gd name="T4" fmla="*/ 47 w 47"/>
                <a:gd name="T5" fmla="*/ 45 h 45"/>
                <a:gd name="T6" fmla="*/ 0 w 47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5"/>
                <a:gd name="T14" fmla="*/ 47 w 47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5">
                  <a:moveTo>
                    <a:pt x="0" y="45"/>
                  </a:moveTo>
                  <a:lnTo>
                    <a:pt x="23" y="0"/>
                  </a:lnTo>
                  <a:lnTo>
                    <a:pt x="47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57" name="Rectangle 70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158" name="Line 71"/>
            <p:cNvSpPr>
              <a:spLocks noChangeShapeType="1"/>
            </p:cNvSpPr>
            <p:nvPr/>
          </p:nvSpPr>
          <p:spPr bwMode="auto">
            <a:xfrm>
              <a:off x="20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9" name="Rectangle 72"/>
            <p:cNvSpPr>
              <a:spLocks noChangeArrowheads="1"/>
            </p:cNvSpPr>
            <p:nvPr/>
          </p:nvSpPr>
          <p:spPr bwMode="auto">
            <a:xfrm>
              <a:off x="-7" y="2459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3160" name="Line 73"/>
            <p:cNvSpPr>
              <a:spLocks noChangeShapeType="1"/>
            </p:cNvSpPr>
            <p:nvPr/>
          </p:nvSpPr>
          <p:spPr bwMode="auto">
            <a:xfrm>
              <a:off x="22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1" name="Rectangle 74"/>
            <p:cNvSpPr>
              <a:spLocks noChangeArrowheads="1"/>
            </p:cNvSpPr>
            <p:nvPr/>
          </p:nvSpPr>
          <p:spPr bwMode="auto">
            <a:xfrm>
              <a:off x="203" y="2459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3162" name="Line 75"/>
            <p:cNvSpPr>
              <a:spLocks noChangeShapeType="1"/>
            </p:cNvSpPr>
            <p:nvPr/>
          </p:nvSpPr>
          <p:spPr bwMode="auto">
            <a:xfrm>
              <a:off x="436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3" name="Rectangle 76"/>
            <p:cNvSpPr>
              <a:spLocks noChangeArrowheads="1"/>
            </p:cNvSpPr>
            <p:nvPr/>
          </p:nvSpPr>
          <p:spPr bwMode="auto">
            <a:xfrm>
              <a:off x="409" y="2459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164" name="Line 77"/>
            <p:cNvSpPr>
              <a:spLocks noChangeShapeType="1"/>
            </p:cNvSpPr>
            <p:nvPr/>
          </p:nvSpPr>
          <p:spPr bwMode="auto">
            <a:xfrm>
              <a:off x="645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5" name="Rectangle 78"/>
            <p:cNvSpPr>
              <a:spLocks noChangeArrowheads="1"/>
            </p:cNvSpPr>
            <p:nvPr/>
          </p:nvSpPr>
          <p:spPr bwMode="auto">
            <a:xfrm>
              <a:off x="618" y="2459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166" name="Rectangle 79"/>
            <p:cNvSpPr>
              <a:spLocks noChangeArrowheads="1"/>
            </p:cNvSpPr>
            <p:nvPr/>
          </p:nvSpPr>
          <p:spPr bwMode="auto">
            <a:xfrm>
              <a:off x="862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3167" name="Line 80"/>
            <p:cNvSpPr>
              <a:spLocks noChangeShapeType="1"/>
            </p:cNvSpPr>
            <p:nvPr/>
          </p:nvSpPr>
          <p:spPr bwMode="auto">
            <a:xfrm>
              <a:off x="1061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8" name="Rectangle 81"/>
            <p:cNvSpPr>
              <a:spLocks noChangeArrowheads="1"/>
            </p:cNvSpPr>
            <p:nvPr/>
          </p:nvSpPr>
          <p:spPr bwMode="auto">
            <a:xfrm>
              <a:off x="1063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169" name="Line 82"/>
            <p:cNvSpPr>
              <a:spLocks noChangeShapeType="1"/>
            </p:cNvSpPr>
            <p:nvPr/>
          </p:nvSpPr>
          <p:spPr bwMode="auto">
            <a:xfrm>
              <a:off x="126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0" name="Rectangle 83"/>
            <p:cNvSpPr>
              <a:spLocks noChangeArrowheads="1"/>
            </p:cNvSpPr>
            <p:nvPr/>
          </p:nvSpPr>
          <p:spPr bwMode="auto">
            <a:xfrm>
              <a:off x="1270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171" name="Line 84"/>
            <p:cNvSpPr>
              <a:spLocks noChangeShapeType="1"/>
            </p:cNvSpPr>
            <p:nvPr/>
          </p:nvSpPr>
          <p:spPr bwMode="auto">
            <a:xfrm>
              <a:off x="147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2" name="Rectangle 85"/>
            <p:cNvSpPr>
              <a:spLocks noChangeArrowheads="1"/>
            </p:cNvSpPr>
            <p:nvPr/>
          </p:nvSpPr>
          <p:spPr bwMode="auto">
            <a:xfrm>
              <a:off x="1479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173" name="Line 86"/>
            <p:cNvSpPr>
              <a:spLocks noChangeShapeType="1"/>
            </p:cNvSpPr>
            <p:nvPr/>
          </p:nvSpPr>
          <p:spPr bwMode="auto">
            <a:xfrm>
              <a:off x="1683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4" name="Rectangle 87"/>
            <p:cNvSpPr>
              <a:spLocks noChangeArrowheads="1"/>
            </p:cNvSpPr>
            <p:nvPr/>
          </p:nvSpPr>
          <p:spPr bwMode="auto">
            <a:xfrm>
              <a:off x="1686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175" name="Line 88"/>
            <p:cNvSpPr>
              <a:spLocks noChangeShapeType="1"/>
            </p:cNvSpPr>
            <p:nvPr/>
          </p:nvSpPr>
          <p:spPr bwMode="auto">
            <a:xfrm>
              <a:off x="1892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6" name="Rectangle 89"/>
            <p:cNvSpPr>
              <a:spLocks noChangeArrowheads="1"/>
            </p:cNvSpPr>
            <p:nvPr/>
          </p:nvSpPr>
          <p:spPr bwMode="auto">
            <a:xfrm>
              <a:off x="1895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3177" name="Line 90"/>
            <p:cNvSpPr>
              <a:spLocks noChangeShapeType="1"/>
            </p:cNvSpPr>
            <p:nvPr/>
          </p:nvSpPr>
          <p:spPr bwMode="auto">
            <a:xfrm>
              <a:off x="209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8" name="Rectangle 91"/>
            <p:cNvSpPr>
              <a:spLocks noChangeArrowheads="1"/>
            </p:cNvSpPr>
            <p:nvPr/>
          </p:nvSpPr>
          <p:spPr bwMode="auto">
            <a:xfrm>
              <a:off x="2102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3179" name="Line 92"/>
            <p:cNvSpPr>
              <a:spLocks noChangeShapeType="1"/>
            </p:cNvSpPr>
            <p:nvPr/>
          </p:nvSpPr>
          <p:spPr bwMode="auto">
            <a:xfrm>
              <a:off x="2308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0" name="Rectangle 93"/>
            <p:cNvSpPr>
              <a:spLocks noChangeArrowheads="1"/>
            </p:cNvSpPr>
            <p:nvPr/>
          </p:nvSpPr>
          <p:spPr bwMode="auto">
            <a:xfrm>
              <a:off x="2311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3181" name="Rectangle 94"/>
            <p:cNvSpPr>
              <a:spLocks noChangeArrowheads="1"/>
            </p:cNvSpPr>
            <p:nvPr/>
          </p:nvSpPr>
          <p:spPr bwMode="auto">
            <a:xfrm>
              <a:off x="780" y="3492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3182" name="Line 95"/>
            <p:cNvSpPr>
              <a:spLocks noChangeShapeType="1"/>
            </p:cNvSpPr>
            <p:nvPr/>
          </p:nvSpPr>
          <p:spPr bwMode="auto">
            <a:xfrm>
              <a:off x="836" y="3542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3" name="Rectangle 96"/>
            <p:cNvSpPr>
              <a:spLocks noChangeArrowheads="1"/>
            </p:cNvSpPr>
            <p:nvPr/>
          </p:nvSpPr>
          <p:spPr bwMode="auto">
            <a:xfrm>
              <a:off x="780" y="3267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3184" name="Line 97"/>
            <p:cNvSpPr>
              <a:spLocks noChangeShapeType="1"/>
            </p:cNvSpPr>
            <p:nvPr/>
          </p:nvSpPr>
          <p:spPr bwMode="auto">
            <a:xfrm>
              <a:off x="836" y="331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5" name="Rectangle 98"/>
            <p:cNvSpPr>
              <a:spLocks noChangeArrowheads="1"/>
            </p:cNvSpPr>
            <p:nvPr/>
          </p:nvSpPr>
          <p:spPr bwMode="auto">
            <a:xfrm>
              <a:off x="780" y="3046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3186" name="Line 99"/>
            <p:cNvSpPr>
              <a:spLocks noChangeShapeType="1"/>
            </p:cNvSpPr>
            <p:nvPr/>
          </p:nvSpPr>
          <p:spPr bwMode="auto">
            <a:xfrm>
              <a:off x="836" y="309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7" name="Rectangle 100"/>
            <p:cNvSpPr>
              <a:spLocks noChangeArrowheads="1"/>
            </p:cNvSpPr>
            <p:nvPr/>
          </p:nvSpPr>
          <p:spPr bwMode="auto">
            <a:xfrm>
              <a:off x="780" y="2820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188" name="Line 101"/>
            <p:cNvSpPr>
              <a:spLocks noChangeShapeType="1"/>
            </p:cNvSpPr>
            <p:nvPr/>
          </p:nvSpPr>
          <p:spPr bwMode="auto">
            <a:xfrm>
              <a:off x="836" y="287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9" name="Rectangle 102"/>
            <p:cNvSpPr>
              <a:spLocks noChangeArrowheads="1"/>
            </p:cNvSpPr>
            <p:nvPr/>
          </p:nvSpPr>
          <p:spPr bwMode="auto">
            <a:xfrm>
              <a:off x="780" y="2600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190" name="Line 103"/>
            <p:cNvSpPr>
              <a:spLocks noChangeShapeType="1"/>
            </p:cNvSpPr>
            <p:nvPr/>
          </p:nvSpPr>
          <p:spPr bwMode="auto">
            <a:xfrm>
              <a:off x="836" y="265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1" name="Rectangle 104"/>
            <p:cNvSpPr>
              <a:spLocks noChangeArrowheads="1"/>
            </p:cNvSpPr>
            <p:nvPr/>
          </p:nvSpPr>
          <p:spPr bwMode="auto">
            <a:xfrm>
              <a:off x="806" y="2153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192" name="Line 105"/>
            <p:cNvSpPr>
              <a:spLocks noChangeShapeType="1"/>
            </p:cNvSpPr>
            <p:nvPr/>
          </p:nvSpPr>
          <p:spPr bwMode="auto">
            <a:xfrm>
              <a:off x="836" y="220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3" name="Rectangle 106"/>
            <p:cNvSpPr>
              <a:spLocks noChangeArrowheads="1"/>
            </p:cNvSpPr>
            <p:nvPr/>
          </p:nvSpPr>
          <p:spPr bwMode="auto">
            <a:xfrm>
              <a:off x="806" y="1933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194" name="Line 107"/>
            <p:cNvSpPr>
              <a:spLocks noChangeShapeType="1"/>
            </p:cNvSpPr>
            <p:nvPr/>
          </p:nvSpPr>
          <p:spPr bwMode="auto">
            <a:xfrm>
              <a:off x="836" y="198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5" name="Rectangle 108"/>
            <p:cNvSpPr>
              <a:spLocks noChangeArrowheads="1"/>
            </p:cNvSpPr>
            <p:nvPr/>
          </p:nvSpPr>
          <p:spPr bwMode="auto">
            <a:xfrm>
              <a:off x="806" y="1707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196" name="Line 109"/>
            <p:cNvSpPr>
              <a:spLocks noChangeShapeType="1"/>
            </p:cNvSpPr>
            <p:nvPr/>
          </p:nvSpPr>
          <p:spPr bwMode="auto">
            <a:xfrm>
              <a:off x="836" y="175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7" name="Rectangle 110"/>
            <p:cNvSpPr>
              <a:spLocks noChangeArrowheads="1"/>
            </p:cNvSpPr>
            <p:nvPr/>
          </p:nvSpPr>
          <p:spPr bwMode="auto">
            <a:xfrm>
              <a:off x="806" y="1486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198" name="Line 111"/>
            <p:cNvSpPr>
              <a:spLocks noChangeShapeType="1"/>
            </p:cNvSpPr>
            <p:nvPr/>
          </p:nvSpPr>
          <p:spPr bwMode="auto">
            <a:xfrm>
              <a:off x="836" y="153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9" name="Rectangle 112"/>
            <p:cNvSpPr>
              <a:spLocks noChangeArrowheads="1"/>
            </p:cNvSpPr>
            <p:nvPr/>
          </p:nvSpPr>
          <p:spPr bwMode="auto">
            <a:xfrm>
              <a:off x="806" y="1261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3200" name="Line 113"/>
            <p:cNvSpPr>
              <a:spLocks noChangeShapeType="1"/>
            </p:cNvSpPr>
            <p:nvPr/>
          </p:nvSpPr>
          <p:spPr bwMode="auto">
            <a:xfrm>
              <a:off x="836" y="1311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1" name="Freeform 114"/>
            <p:cNvSpPr>
              <a:spLocks/>
            </p:cNvSpPr>
            <p:nvPr/>
          </p:nvSpPr>
          <p:spPr bwMode="auto">
            <a:xfrm>
              <a:off x="226" y="3758"/>
              <a:ext cx="11" cy="5"/>
            </a:xfrm>
            <a:custGeom>
              <a:avLst/>
              <a:gdLst>
                <a:gd name="T0" fmla="*/ 30 w 4"/>
                <a:gd name="T1" fmla="*/ 0 h 1"/>
                <a:gd name="T2" fmla="*/ 16 w 4"/>
                <a:gd name="T3" fmla="*/ 25 h 1"/>
                <a:gd name="T4" fmla="*/ 0 w 4"/>
                <a:gd name="T5" fmla="*/ 25 h 1"/>
                <a:gd name="T6" fmla="*/ 0 60000 65536"/>
                <a:gd name="T7" fmla="*/ 0 60000 65536"/>
                <a:gd name="T8" fmla="*/ 0 60000 65536"/>
                <a:gd name="T9" fmla="*/ 0 w 4"/>
                <a:gd name="T10" fmla="*/ 0 h 1"/>
                <a:gd name="T11" fmla="*/ 4 w 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">
                  <a:moveTo>
                    <a:pt x="4" y="0"/>
                  </a:moveTo>
                  <a:lnTo>
                    <a:pt x="2" y="1"/>
                  </a:lnTo>
                  <a:lnTo>
                    <a:pt x="0" y="1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202" name="Freeform 116"/>
            <p:cNvSpPr>
              <a:spLocks/>
            </p:cNvSpPr>
            <p:nvPr/>
          </p:nvSpPr>
          <p:spPr bwMode="auto">
            <a:xfrm>
              <a:off x="433" y="1085"/>
              <a:ext cx="16" cy="25"/>
            </a:xfrm>
            <a:custGeom>
              <a:avLst/>
              <a:gdLst>
                <a:gd name="T0" fmla="*/ 43 w 6"/>
                <a:gd name="T1" fmla="*/ 125 h 5"/>
                <a:gd name="T2" fmla="*/ 29 w 6"/>
                <a:gd name="T3" fmla="*/ 75 h 5"/>
                <a:gd name="T4" fmla="*/ 13 w 6"/>
                <a:gd name="T5" fmla="*/ 50 h 5"/>
                <a:gd name="T6" fmla="*/ 0 w 6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5"/>
                <a:gd name="T14" fmla="*/ 6 w 6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5">
                  <a:moveTo>
                    <a:pt x="6" y="5"/>
                  </a:moveTo>
                  <a:lnTo>
                    <a:pt x="4" y="3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203" name="Rectangle 118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cxnSp>
        <p:nvCxnSpPr>
          <p:cNvPr id="109" name="Straight Connector 108"/>
          <p:cNvCxnSpPr/>
          <p:nvPr/>
        </p:nvCxnSpPr>
        <p:spPr>
          <a:xfrm rot="16200000" flipV="1">
            <a:off x="853109" y="2964580"/>
            <a:ext cx="1955800" cy="1222375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16200000" flipV="1">
            <a:off x="2087391" y="4932287"/>
            <a:ext cx="1957387" cy="1222375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 flipH="1" flipV="1">
            <a:off x="2115172" y="3015381"/>
            <a:ext cx="1863725" cy="1190625"/>
          </a:xfrm>
          <a:prstGeom prst="line">
            <a:avLst/>
          </a:prstGeom>
          <a:ln w="412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/>
          <p:nvPr/>
        </p:nvSpPr>
        <p:spPr>
          <a:xfrm>
            <a:off x="2608883" y="4841006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6" name="Oval 125"/>
          <p:cNvSpPr/>
          <p:nvPr/>
        </p:nvSpPr>
        <p:spPr>
          <a:xfrm>
            <a:off x="2818433" y="5164856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7" name="Oval 126"/>
          <p:cNvSpPr/>
          <p:nvPr/>
        </p:nvSpPr>
        <p:spPr>
          <a:xfrm>
            <a:off x="3008933" y="5479181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8" name="Oval 127"/>
          <p:cNvSpPr/>
          <p:nvPr/>
        </p:nvSpPr>
        <p:spPr>
          <a:xfrm>
            <a:off x="3189908" y="5793506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9" name="Oval 128"/>
          <p:cNvSpPr/>
          <p:nvPr/>
        </p:nvSpPr>
        <p:spPr>
          <a:xfrm>
            <a:off x="3408983" y="6117356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0" name="Oval 129"/>
          <p:cNvSpPr/>
          <p:nvPr/>
        </p:nvSpPr>
        <p:spPr>
          <a:xfrm>
            <a:off x="3609008" y="6450731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1" name="Oval 130"/>
          <p:cNvSpPr/>
          <p:nvPr/>
        </p:nvSpPr>
        <p:spPr>
          <a:xfrm>
            <a:off x="2608883" y="4202831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2" name="Oval 131"/>
          <p:cNvSpPr/>
          <p:nvPr/>
        </p:nvSpPr>
        <p:spPr>
          <a:xfrm>
            <a:off x="2827958" y="3878981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3" name="Oval 132"/>
          <p:cNvSpPr/>
          <p:nvPr/>
        </p:nvSpPr>
        <p:spPr>
          <a:xfrm>
            <a:off x="3018458" y="3555131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4" name="Oval 133"/>
          <p:cNvSpPr/>
          <p:nvPr/>
        </p:nvSpPr>
        <p:spPr>
          <a:xfrm>
            <a:off x="3218483" y="3231281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5" name="Oval 134"/>
          <p:cNvSpPr/>
          <p:nvPr/>
        </p:nvSpPr>
        <p:spPr>
          <a:xfrm>
            <a:off x="3437558" y="2916956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6" name="Oval 135"/>
          <p:cNvSpPr/>
          <p:nvPr/>
        </p:nvSpPr>
        <p:spPr>
          <a:xfrm>
            <a:off x="3609008" y="2612156"/>
            <a:ext cx="71438" cy="71437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16835" y="274638"/>
            <a:ext cx="9611613" cy="562074"/>
          </a:xfrm>
        </p:spPr>
        <p:txBody>
          <a:bodyPr>
            <a:normAutofit/>
          </a:bodyPr>
          <a:lstStyle/>
          <a:p>
            <a:r>
              <a:rPr lang="en-CA" dirty="0"/>
              <a:t>II) Graphing an Absolute Value Function</a:t>
            </a:r>
          </a:p>
        </p:txBody>
      </p:sp>
      <p:sp>
        <p:nvSpPr>
          <p:cNvPr id="137" name="TextBox 136"/>
          <p:cNvSpPr txBox="1">
            <a:spLocks noChangeArrowheads="1"/>
          </p:cNvSpPr>
          <p:nvPr/>
        </p:nvSpPr>
        <p:spPr bwMode="auto">
          <a:xfrm>
            <a:off x="4476178" y="2512521"/>
            <a:ext cx="23503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First graph this line</a:t>
            </a:r>
          </a:p>
        </p:txBody>
      </p:sp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4395406" y="2992803"/>
            <a:ext cx="75424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The right side of the graph is under the x-axis, so reflect that side</a:t>
            </a:r>
          </a:p>
        </p:txBody>
      </p:sp>
      <p:sp>
        <p:nvSpPr>
          <p:cNvPr id="139" name="TextBox 138"/>
          <p:cNvSpPr txBox="1">
            <a:spLocks noChangeArrowheads="1"/>
          </p:cNvSpPr>
          <p:nvPr/>
        </p:nvSpPr>
        <p:spPr bwMode="auto">
          <a:xfrm>
            <a:off x="4458338" y="3462179"/>
            <a:ext cx="72093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Take the points with a negative Y-coordinates and change it to positive</a:t>
            </a:r>
          </a:p>
        </p:txBody>
      </p:sp>
      <p:sp>
        <p:nvSpPr>
          <p:cNvPr id="140" name="Text Box 5"/>
          <p:cNvSpPr txBox="1">
            <a:spLocks noChangeArrowheads="1"/>
          </p:cNvSpPr>
          <p:nvPr/>
        </p:nvSpPr>
        <p:spPr bwMode="auto">
          <a:xfrm>
            <a:off x="6608764" y="6613526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"/>
              </a:rPr>
              <a:t>www.BCMath.ca</a:t>
            </a:r>
            <a:r>
              <a:rPr lang="en-US" sz="1000" dirty="0"/>
              <a:t> </a:t>
            </a:r>
          </a:p>
        </p:txBody>
      </p:sp>
      <p:sp>
        <p:nvSpPr>
          <p:cNvPr id="141" name="TextBox 140"/>
          <p:cNvSpPr txBox="1">
            <a:spLocks noChangeArrowheads="1"/>
          </p:cNvSpPr>
          <p:nvPr/>
        </p:nvSpPr>
        <p:spPr bwMode="auto">
          <a:xfrm>
            <a:off x="4471603" y="4176561"/>
            <a:ext cx="57940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To get the piece wise function, find the x-intercept</a:t>
            </a:r>
          </a:p>
        </p:txBody>
      </p:sp>
      <p:graphicFrame>
        <p:nvGraphicFramePr>
          <p:cNvPr id="14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096040"/>
              </p:ext>
            </p:extLst>
          </p:nvPr>
        </p:nvGraphicFramePr>
        <p:xfrm>
          <a:off x="10291177" y="4169935"/>
          <a:ext cx="6873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7" imgW="393480" imgH="253800" progId="Equation.DSMT4">
                  <p:embed/>
                </p:oleObj>
              </mc:Choice>
              <mc:Fallback>
                <p:oleObj name="Equation" r:id="rId7" imgW="393480" imgH="253800" progId="Equation.DSMT4">
                  <p:embed/>
                  <p:pic>
                    <p:nvPicPr>
                      <p:cNvPr id="14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91177" y="4169935"/>
                        <a:ext cx="687388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265561"/>
              </p:ext>
            </p:extLst>
          </p:nvPr>
        </p:nvGraphicFramePr>
        <p:xfrm>
          <a:off x="4512991" y="5245100"/>
          <a:ext cx="4622800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9" imgW="1917360" imgH="495000" progId="Equation.DSMT4">
                  <p:embed/>
                </p:oleObj>
              </mc:Choice>
              <mc:Fallback>
                <p:oleObj name="Equation" r:id="rId9" imgW="1917360" imgH="495000" progId="Equation.DSMT4">
                  <p:embed/>
                  <p:pic>
                    <p:nvPicPr>
                      <p:cNvPr id="14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2991" y="5245100"/>
                        <a:ext cx="4622800" cy="119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" name="TextBox 143"/>
          <p:cNvSpPr txBox="1">
            <a:spLocks noChangeArrowheads="1"/>
          </p:cNvSpPr>
          <p:nvPr/>
        </p:nvSpPr>
        <p:spPr bwMode="auto">
          <a:xfrm>
            <a:off x="9494183" y="5329396"/>
            <a:ext cx="6110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Left</a:t>
            </a:r>
          </a:p>
        </p:txBody>
      </p:sp>
      <p:sp>
        <p:nvSpPr>
          <p:cNvPr id="145" name="TextBox 144"/>
          <p:cNvSpPr txBox="1">
            <a:spLocks noChangeArrowheads="1"/>
          </p:cNvSpPr>
          <p:nvPr/>
        </p:nvSpPr>
        <p:spPr bwMode="auto">
          <a:xfrm>
            <a:off x="9494183" y="5886465"/>
            <a:ext cx="7841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Right</a:t>
            </a:r>
          </a:p>
        </p:txBody>
      </p:sp>
      <p:graphicFrame>
        <p:nvGraphicFramePr>
          <p:cNvPr id="1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868526"/>
              </p:ext>
            </p:extLst>
          </p:nvPr>
        </p:nvGraphicFramePr>
        <p:xfrm>
          <a:off x="6403367" y="5316440"/>
          <a:ext cx="1322887" cy="5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1" imgW="558720" imgH="241200" progId="Equation.DSMT4">
                  <p:embed/>
                </p:oleObj>
              </mc:Choice>
              <mc:Fallback>
                <p:oleObj name="Equation" r:id="rId11" imgW="558720" imgH="241200" progId="Equation.DSMT4">
                  <p:embed/>
                  <p:pic>
                    <p:nvPicPr>
                      <p:cNvPr id="14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367" y="5316440"/>
                        <a:ext cx="1322887" cy="57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072092"/>
              </p:ext>
            </p:extLst>
          </p:nvPr>
        </p:nvGraphicFramePr>
        <p:xfrm>
          <a:off x="6386522" y="5887488"/>
          <a:ext cx="1322887" cy="5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3" imgW="558720" imgH="241200" progId="Equation.DSMT4">
                  <p:embed/>
                </p:oleObj>
              </mc:Choice>
              <mc:Fallback>
                <p:oleObj name="Equation" r:id="rId13" imgW="558720" imgH="241200" progId="Equation.DSMT4">
                  <p:embed/>
                  <p:pic>
                    <p:nvPicPr>
                      <p:cNvPr id="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6522" y="5887488"/>
                        <a:ext cx="1322887" cy="57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" name="TextBox 147"/>
          <p:cNvSpPr txBox="1">
            <a:spLocks noChangeArrowheads="1"/>
          </p:cNvSpPr>
          <p:nvPr/>
        </p:nvSpPr>
        <p:spPr bwMode="auto">
          <a:xfrm>
            <a:off x="4464979" y="4534367"/>
            <a:ext cx="67794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The right side was reflected, so place a negative sign and 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brackets around the equation</a:t>
            </a:r>
          </a:p>
        </p:txBody>
      </p:sp>
      <p:graphicFrame>
        <p:nvGraphicFramePr>
          <p:cNvPr id="14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04935"/>
              </p:ext>
            </p:extLst>
          </p:nvPr>
        </p:nvGraphicFramePr>
        <p:xfrm>
          <a:off x="5916277" y="5759095"/>
          <a:ext cx="1983548" cy="761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5" imgW="660240" imgH="253800" progId="Equation.DSMT4">
                  <p:embed/>
                </p:oleObj>
              </mc:Choice>
              <mc:Fallback>
                <p:oleObj name="Equation" r:id="rId15" imgW="660240" imgH="253800" progId="Equation.DSMT4">
                  <p:embed/>
                  <p:pic>
                    <p:nvPicPr>
                      <p:cNvPr id="14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6277" y="5759095"/>
                        <a:ext cx="1983548" cy="7619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732496"/>
              </p:ext>
            </p:extLst>
          </p:nvPr>
        </p:nvGraphicFramePr>
        <p:xfrm>
          <a:off x="8809248" y="171773"/>
          <a:ext cx="15748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7" imgW="901309" imgH="469696" progId="Equation.DSMT4">
                  <p:embed/>
                </p:oleObj>
              </mc:Choice>
              <mc:Fallback>
                <p:oleObj name="Equation" r:id="rId17" imgW="901309" imgH="469696" progId="Equation.DSMT4">
                  <p:embed/>
                  <p:pic>
                    <p:nvPicPr>
                      <p:cNvPr id="15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9248" y="171773"/>
                        <a:ext cx="157480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983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/>
      <p:bldP spid="138" grpId="0"/>
      <p:bldP spid="139" grpId="0"/>
      <p:bldP spid="141" grpId="0"/>
      <p:bldP spid="144" grpId="0"/>
      <p:bldP spid="145" grpId="0"/>
      <p:bldP spid="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695" y="274638"/>
            <a:ext cx="10495721" cy="77809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CA" sz="2400" dirty="0"/>
              <a:t>Ex: Graph the Absolute Value of this function and state the piece wise function:</a:t>
            </a:r>
          </a:p>
        </p:txBody>
      </p:sp>
      <p:sp>
        <p:nvSpPr>
          <p:cNvPr id="175" name="TextBox 174"/>
          <p:cNvSpPr txBox="1">
            <a:spLocks noChangeArrowheads="1"/>
          </p:cNvSpPr>
          <p:nvPr/>
        </p:nvSpPr>
        <p:spPr bwMode="auto">
          <a:xfrm>
            <a:off x="5188392" y="1089506"/>
            <a:ext cx="647020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Take any part of the graph below 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the X-axis and vertically reflect it</a:t>
            </a:r>
          </a:p>
        </p:txBody>
      </p:sp>
      <p:grpSp>
        <p:nvGrpSpPr>
          <p:cNvPr id="15364" name="Group 176"/>
          <p:cNvGrpSpPr>
            <a:grpSpLocks noChangeAspect="1"/>
          </p:cNvGrpSpPr>
          <p:nvPr/>
        </p:nvGrpSpPr>
        <p:grpSpPr bwMode="auto">
          <a:xfrm>
            <a:off x="506854" y="1218093"/>
            <a:ext cx="4576763" cy="5121275"/>
            <a:chOff x="136" y="814"/>
            <a:chExt cx="2883" cy="3226"/>
          </a:xfrm>
        </p:grpSpPr>
        <p:sp>
          <p:nvSpPr>
            <p:cNvPr id="15372" name="AutoShape 175"/>
            <p:cNvSpPr>
              <a:spLocks noChangeAspect="1" noChangeArrowheads="1" noTextEdit="1"/>
            </p:cNvSpPr>
            <p:nvPr/>
          </p:nvSpPr>
          <p:spPr bwMode="auto">
            <a:xfrm>
              <a:off x="136" y="818"/>
              <a:ext cx="2883" cy="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3" name="Rectangle 177"/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374" name="Line 178"/>
            <p:cNvSpPr>
              <a:spLocks noChangeShapeType="1"/>
            </p:cNvSpPr>
            <p:nvPr/>
          </p:nvSpPr>
          <p:spPr bwMode="auto">
            <a:xfrm flipV="1">
              <a:off x="37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5" name="Line 179"/>
            <p:cNvSpPr>
              <a:spLocks noChangeShapeType="1"/>
            </p:cNvSpPr>
            <p:nvPr/>
          </p:nvSpPr>
          <p:spPr bwMode="auto">
            <a:xfrm flipV="1">
              <a:off x="38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6" name="Line 180"/>
            <p:cNvSpPr>
              <a:spLocks noChangeShapeType="1"/>
            </p:cNvSpPr>
            <p:nvPr/>
          </p:nvSpPr>
          <p:spPr bwMode="auto">
            <a:xfrm flipV="1">
              <a:off x="61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7" name="Line 181"/>
            <p:cNvSpPr>
              <a:spLocks noChangeShapeType="1"/>
            </p:cNvSpPr>
            <p:nvPr/>
          </p:nvSpPr>
          <p:spPr bwMode="auto">
            <a:xfrm flipV="1">
              <a:off x="62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8" name="Line 182"/>
            <p:cNvSpPr>
              <a:spLocks noChangeShapeType="1"/>
            </p:cNvSpPr>
            <p:nvPr/>
          </p:nvSpPr>
          <p:spPr bwMode="auto">
            <a:xfrm flipV="1">
              <a:off x="85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9" name="Line 183"/>
            <p:cNvSpPr>
              <a:spLocks noChangeShapeType="1"/>
            </p:cNvSpPr>
            <p:nvPr/>
          </p:nvSpPr>
          <p:spPr bwMode="auto">
            <a:xfrm flipV="1">
              <a:off x="86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0" name="Line 184"/>
            <p:cNvSpPr>
              <a:spLocks noChangeShapeType="1"/>
            </p:cNvSpPr>
            <p:nvPr/>
          </p:nvSpPr>
          <p:spPr bwMode="auto">
            <a:xfrm flipV="1">
              <a:off x="1095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1" name="Line 185"/>
            <p:cNvSpPr>
              <a:spLocks noChangeShapeType="1"/>
            </p:cNvSpPr>
            <p:nvPr/>
          </p:nvSpPr>
          <p:spPr bwMode="auto">
            <a:xfrm flipV="1">
              <a:off x="109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2" name="Line 186"/>
            <p:cNvSpPr>
              <a:spLocks noChangeShapeType="1"/>
            </p:cNvSpPr>
            <p:nvPr/>
          </p:nvSpPr>
          <p:spPr bwMode="auto">
            <a:xfrm flipV="1">
              <a:off x="133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3" name="Line 187"/>
            <p:cNvSpPr>
              <a:spLocks noChangeShapeType="1"/>
            </p:cNvSpPr>
            <p:nvPr/>
          </p:nvSpPr>
          <p:spPr bwMode="auto">
            <a:xfrm flipV="1">
              <a:off x="133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4" name="Line 188"/>
            <p:cNvSpPr>
              <a:spLocks noChangeShapeType="1"/>
            </p:cNvSpPr>
            <p:nvPr/>
          </p:nvSpPr>
          <p:spPr bwMode="auto">
            <a:xfrm flipV="1">
              <a:off x="181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5" name="Line 189"/>
            <p:cNvSpPr>
              <a:spLocks noChangeShapeType="1"/>
            </p:cNvSpPr>
            <p:nvPr/>
          </p:nvSpPr>
          <p:spPr bwMode="auto">
            <a:xfrm flipV="1">
              <a:off x="1817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6" name="Line 190"/>
            <p:cNvSpPr>
              <a:spLocks noChangeShapeType="1"/>
            </p:cNvSpPr>
            <p:nvPr/>
          </p:nvSpPr>
          <p:spPr bwMode="auto">
            <a:xfrm flipV="1">
              <a:off x="205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7" name="Line 191"/>
            <p:cNvSpPr>
              <a:spLocks noChangeShapeType="1"/>
            </p:cNvSpPr>
            <p:nvPr/>
          </p:nvSpPr>
          <p:spPr bwMode="auto">
            <a:xfrm flipV="1">
              <a:off x="2057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8" name="Line 192"/>
            <p:cNvSpPr>
              <a:spLocks noChangeShapeType="1"/>
            </p:cNvSpPr>
            <p:nvPr/>
          </p:nvSpPr>
          <p:spPr bwMode="auto">
            <a:xfrm flipV="1">
              <a:off x="229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89" name="Line 193"/>
            <p:cNvSpPr>
              <a:spLocks noChangeShapeType="1"/>
            </p:cNvSpPr>
            <p:nvPr/>
          </p:nvSpPr>
          <p:spPr bwMode="auto">
            <a:xfrm flipV="1">
              <a:off x="2296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0" name="Line 194"/>
            <p:cNvSpPr>
              <a:spLocks noChangeShapeType="1"/>
            </p:cNvSpPr>
            <p:nvPr/>
          </p:nvSpPr>
          <p:spPr bwMode="auto">
            <a:xfrm flipV="1">
              <a:off x="252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1" name="Line 195"/>
            <p:cNvSpPr>
              <a:spLocks noChangeShapeType="1"/>
            </p:cNvSpPr>
            <p:nvPr/>
          </p:nvSpPr>
          <p:spPr bwMode="auto">
            <a:xfrm flipV="1">
              <a:off x="253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2" name="Line 196"/>
            <p:cNvSpPr>
              <a:spLocks noChangeShapeType="1"/>
            </p:cNvSpPr>
            <p:nvPr/>
          </p:nvSpPr>
          <p:spPr bwMode="auto">
            <a:xfrm flipV="1">
              <a:off x="276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3" name="Line 197"/>
            <p:cNvSpPr>
              <a:spLocks noChangeShapeType="1"/>
            </p:cNvSpPr>
            <p:nvPr/>
          </p:nvSpPr>
          <p:spPr bwMode="auto">
            <a:xfrm flipV="1">
              <a:off x="277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4" name="Line 198"/>
            <p:cNvSpPr>
              <a:spLocks noChangeShapeType="1"/>
            </p:cNvSpPr>
            <p:nvPr/>
          </p:nvSpPr>
          <p:spPr bwMode="auto">
            <a:xfrm>
              <a:off x="143" y="3758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5" name="Line 199"/>
            <p:cNvSpPr>
              <a:spLocks noChangeShapeType="1"/>
            </p:cNvSpPr>
            <p:nvPr/>
          </p:nvSpPr>
          <p:spPr bwMode="auto">
            <a:xfrm>
              <a:off x="143" y="3762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6" name="Line 200"/>
            <p:cNvSpPr>
              <a:spLocks noChangeShapeType="1"/>
            </p:cNvSpPr>
            <p:nvPr/>
          </p:nvSpPr>
          <p:spPr bwMode="auto">
            <a:xfrm>
              <a:off x="143" y="3493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7" name="Line 201"/>
            <p:cNvSpPr>
              <a:spLocks noChangeShapeType="1"/>
            </p:cNvSpPr>
            <p:nvPr/>
          </p:nvSpPr>
          <p:spPr bwMode="auto">
            <a:xfrm>
              <a:off x="143" y="3497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8" name="Line 202"/>
            <p:cNvSpPr>
              <a:spLocks noChangeShapeType="1"/>
            </p:cNvSpPr>
            <p:nvPr/>
          </p:nvSpPr>
          <p:spPr bwMode="auto">
            <a:xfrm>
              <a:off x="143" y="3224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99" name="Line 203"/>
            <p:cNvSpPr>
              <a:spLocks noChangeShapeType="1"/>
            </p:cNvSpPr>
            <p:nvPr/>
          </p:nvSpPr>
          <p:spPr bwMode="auto">
            <a:xfrm>
              <a:off x="143" y="3228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0" name="Line 204"/>
            <p:cNvSpPr>
              <a:spLocks noChangeShapeType="1"/>
            </p:cNvSpPr>
            <p:nvPr/>
          </p:nvSpPr>
          <p:spPr bwMode="auto">
            <a:xfrm>
              <a:off x="143" y="2959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1" name="Line 205"/>
            <p:cNvSpPr>
              <a:spLocks noChangeShapeType="1"/>
            </p:cNvSpPr>
            <p:nvPr/>
          </p:nvSpPr>
          <p:spPr bwMode="auto">
            <a:xfrm>
              <a:off x="143" y="2963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2" name="Line 206"/>
            <p:cNvSpPr>
              <a:spLocks noChangeShapeType="1"/>
            </p:cNvSpPr>
            <p:nvPr/>
          </p:nvSpPr>
          <p:spPr bwMode="auto">
            <a:xfrm>
              <a:off x="143" y="2690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3" name="Line 207"/>
            <p:cNvSpPr>
              <a:spLocks noChangeShapeType="1"/>
            </p:cNvSpPr>
            <p:nvPr/>
          </p:nvSpPr>
          <p:spPr bwMode="auto">
            <a:xfrm>
              <a:off x="143" y="2694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4" name="Line 208"/>
            <p:cNvSpPr>
              <a:spLocks noChangeShapeType="1"/>
            </p:cNvSpPr>
            <p:nvPr/>
          </p:nvSpPr>
          <p:spPr bwMode="auto">
            <a:xfrm>
              <a:off x="143" y="215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5" name="Line 209"/>
            <p:cNvSpPr>
              <a:spLocks noChangeShapeType="1"/>
            </p:cNvSpPr>
            <p:nvPr/>
          </p:nvSpPr>
          <p:spPr bwMode="auto">
            <a:xfrm>
              <a:off x="143" y="2160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6" name="Line 210"/>
            <p:cNvSpPr>
              <a:spLocks noChangeShapeType="1"/>
            </p:cNvSpPr>
            <p:nvPr/>
          </p:nvSpPr>
          <p:spPr bwMode="auto">
            <a:xfrm>
              <a:off x="143" y="189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7" name="Line 211"/>
            <p:cNvSpPr>
              <a:spLocks noChangeShapeType="1"/>
            </p:cNvSpPr>
            <p:nvPr/>
          </p:nvSpPr>
          <p:spPr bwMode="auto">
            <a:xfrm>
              <a:off x="143" y="1895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8" name="Line 212"/>
            <p:cNvSpPr>
              <a:spLocks noChangeShapeType="1"/>
            </p:cNvSpPr>
            <p:nvPr/>
          </p:nvSpPr>
          <p:spPr bwMode="auto">
            <a:xfrm>
              <a:off x="143" y="162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09" name="Line 213"/>
            <p:cNvSpPr>
              <a:spLocks noChangeShapeType="1"/>
            </p:cNvSpPr>
            <p:nvPr/>
          </p:nvSpPr>
          <p:spPr bwMode="auto">
            <a:xfrm>
              <a:off x="143" y="162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0" name="Line 214"/>
            <p:cNvSpPr>
              <a:spLocks noChangeShapeType="1"/>
            </p:cNvSpPr>
            <p:nvPr/>
          </p:nvSpPr>
          <p:spPr bwMode="auto">
            <a:xfrm>
              <a:off x="143" y="135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1" name="Line 215"/>
            <p:cNvSpPr>
              <a:spLocks noChangeShapeType="1"/>
            </p:cNvSpPr>
            <p:nvPr/>
          </p:nvSpPr>
          <p:spPr bwMode="auto">
            <a:xfrm>
              <a:off x="143" y="136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2" name="Line 216"/>
            <p:cNvSpPr>
              <a:spLocks noChangeShapeType="1"/>
            </p:cNvSpPr>
            <p:nvPr/>
          </p:nvSpPr>
          <p:spPr bwMode="auto">
            <a:xfrm>
              <a:off x="143" y="1087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3" name="Line 217"/>
            <p:cNvSpPr>
              <a:spLocks noChangeShapeType="1"/>
            </p:cNvSpPr>
            <p:nvPr/>
          </p:nvSpPr>
          <p:spPr bwMode="auto">
            <a:xfrm>
              <a:off x="143" y="109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4" name="Line 218"/>
            <p:cNvSpPr>
              <a:spLocks noChangeShapeType="1"/>
            </p:cNvSpPr>
            <p:nvPr/>
          </p:nvSpPr>
          <p:spPr bwMode="auto">
            <a:xfrm>
              <a:off x="143" y="242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5" name="Line 219"/>
            <p:cNvSpPr>
              <a:spLocks noChangeShapeType="1"/>
            </p:cNvSpPr>
            <p:nvPr/>
          </p:nvSpPr>
          <p:spPr bwMode="auto">
            <a:xfrm>
              <a:off x="143" y="2425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6" name="Line 220"/>
            <p:cNvSpPr>
              <a:spLocks noChangeShapeType="1"/>
            </p:cNvSpPr>
            <p:nvPr/>
          </p:nvSpPr>
          <p:spPr bwMode="auto">
            <a:xfrm>
              <a:off x="143" y="2429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7" name="Line 221"/>
            <p:cNvSpPr>
              <a:spLocks noChangeShapeType="1"/>
            </p:cNvSpPr>
            <p:nvPr/>
          </p:nvSpPr>
          <p:spPr bwMode="auto">
            <a:xfrm>
              <a:off x="143" y="2433"/>
              <a:ext cx="2872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18" name="Rectangle 222"/>
            <p:cNvSpPr>
              <a:spLocks noChangeArrowheads="1"/>
            </p:cNvSpPr>
            <p:nvPr/>
          </p:nvSpPr>
          <p:spPr bwMode="auto">
            <a:xfrm>
              <a:off x="2910" y="2227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5419" name="Freeform 223"/>
            <p:cNvSpPr>
              <a:spLocks/>
            </p:cNvSpPr>
            <p:nvPr/>
          </p:nvSpPr>
          <p:spPr bwMode="auto">
            <a:xfrm>
              <a:off x="2961" y="2374"/>
              <a:ext cx="47" cy="110"/>
            </a:xfrm>
            <a:custGeom>
              <a:avLst/>
              <a:gdLst>
                <a:gd name="T0" fmla="*/ 0 w 47"/>
                <a:gd name="T1" fmla="*/ 0 h 110"/>
                <a:gd name="T2" fmla="*/ 47 w 47"/>
                <a:gd name="T3" fmla="*/ 55 h 110"/>
                <a:gd name="T4" fmla="*/ 0 w 47"/>
                <a:gd name="T5" fmla="*/ 110 h 110"/>
                <a:gd name="T6" fmla="*/ 0 w 47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110"/>
                <a:gd name="T14" fmla="*/ 47 w 47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110">
                  <a:moveTo>
                    <a:pt x="0" y="0"/>
                  </a:moveTo>
                  <a:lnTo>
                    <a:pt x="47" y="55"/>
                  </a:lnTo>
                  <a:lnTo>
                    <a:pt x="0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420" name="Line 224"/>
            <p:cNvSpPr>
              <a:spLocks noChangeShapeType="1"/>
            </p:cNvSpPr>
            <p:nvPr/>
          </p:nvSpPr>
          <p:spPr bwMode="auto">
            <a:xfrm flipV="1">
              <a:off x="1570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1" name="Line 225"/>
            <p:cNvSpPr>
              <a:spLocks noChangeShapeType="1"/>
            </p:cNvSpPr>
            <p:nvPr/>
          </p:nvSpPr>
          <p:spPr bwMode="auto">
            <a:xfrm flipV="1">
              <a:off x="157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2" name="Line 226"/>
            <p:cNvSpPr>
              <a:spLocks noChangeShapeType="1"/>
            </p:cNvSpPr>
            <p:nvPr/>
          </p:nvSpPr>
          <p:spPr bwMode="auto">
            <a:xfrm flipV="1">
              <a:off x="157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3" name="Line 227"/>
            <p:cNvSpPr>
              <a:spLocks noChangeShapeType="1"/>
            </p:cNvSpPr>
            <p:nvPr/>
          </p:nvSpPr>
          <p:spPr bwMode="auto">
            <a:xfrm flipV="1">
              <a:off x="1581" y="822"/>
              <a:ext cx="1" cy="321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4" name="Rectangle 228"/>
            <p:cNvSpPr>
              <a:spLocks noChangeArrowheads="1"/>
            </p:cNvSpPr>
            <p:nvPr/>
          </p:nvSpPr>
          <p:spPr bwMode="auto">
            <a:xfrm>
              <a:off x="1636" y="814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5425" name="Freeform 229"/>
            <p:cNvSpPr>
              <a:spLocks/>
            </p:cNvSpPr>
            <p:nvPr/>
          </p:nvSpPr>
          <p:spPr bwMode="auto">
            <a:xfrm>
              <a:off x="1530" y="826"/>
              <a:ext cx="95" cy="55"/>
            </a:xfrm>
            <a:custGeom>
              <a:avLst/>
              <a:gdLst>
                <a:gd name="T0" fmla="*/ 0 w 95"/>
                <a:gd name="T1" fmla="*/ 55 h 55"/>
                <a:gd name="T2" fmla="*/ 48 w 95"/>
                <a:gd name="T3" fmla="*/ 0 h 55"/>
                <a:gd name="T4" fmla="*/ 95 w 95"/>
                <a:gd name="T5" fmla="*/ 55 h 55"/>
                <a:gd name="T6" fmla="*/ 0 w 95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"/>
                <a:gd name="T13" fmla="*/ 0 h 55"/>
                <a:gd name="T14" fmla="*/ 95 w 95"/>
                <a:gd name="T15" fmla="*/ 55 h 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" h="55">
                  <a:moveTo>
                    <a:pt x="0" y="55"/>
                  </a:moveTo>
                  <a:lnTo>
                    <a:pt x="48" y="0"/>
                  </a:lnTo>
                  <a:lnTo>
                    <a:pt x="95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426" name="Rectangle 230"/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7" name="Line 231"/>
            <p:cNvSpPr>
              <a:spLocks noChangeShapeType="1"/>
            </p:cNvSpPr>
            <p:nvPr/>
          </p:nvSpPr>
          <p:spPr bwMode="auto">
            <a:xfrm>
              <a:off x="383" y="2391"/>
              <a:ext cx="1" cy="8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28" name="Rectangle 232"/>
            <p:cNvSpPr>
              <a:spLocks noChangeArrowheads="1"/>
            </p:cNvSpPr>
            <p:nvPr/>
          </p:nvSpPr>
          <p:spPr bwMode="auto">
            <a:xfrm>
              <a:off x="321" y="2471"/>
              <a:ext cx="1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5429" name="Rectangle 233"/>
            <p:cNvSpPr>
              <a:spLocks noChangeArrowheads="1"/>
            </p:cNvSpPr>
            <p:nvPr/>
          </p:nvSpPr>
          <p:spPr bwMode="auto">
            <a:xfrm>
              <a:off x="1592" y="2471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5430" name="Line 234"/>
            <p:cNvSpPr>
              <a:spLocks noChangeShapeType="1"/>
            </p:cNvSpPr>
            <p:nvPr/>
          </p:nvSpPr>
          <p:spPr bwMode="auto">
            <a:xfrm>
              <a:off x="2772" y="2391"/>
              <a:ext cx="1" cy="8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31" name="Rectangle 235"/>
            <p:cNvSpPr>
              <a:spLocks noChangeArrowheads="1"/>
            </p:cNvSpPr>
            <p:nvPr/>
          </p:nvSpPr>
          <p:spPr bwMode="auto">
            <a:xfrm>
              <a:off x="2776" y="2471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5432" name="Rectangle 236"/>
            <p:cNvSpPr>
              <a:spLocks noChangeArrowheads="1"/>
            </p:cNvSpPr>
            <p:nvPr/>
          </p:nvSpPr>
          <p:spPr bwMode="auto">
            <a:xfrm>
              <a:off x="1418" y="3695"/>
              <a:ext cx="1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5433" name="Line 237"/>
            <p:cNvSpPr>
              <a:spLocks noChangeShapeType="1"/>
            </p:cNvSpPr>
            <p:nvPr/>
          </p:nvSpPr>
          <p:spPr bwMode="auto">
            <a:xfrm>
              <a:off x="1545" y="3762"/>
              <a:ext cx="69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34" name="Rectangle 238"/>
            <p:cNvSpPr>
              <a:spLocks noChangeArrowheads="1"/>
            </p:cNvSpPr>
            <p:nvPr/>
          </p:nvSpPr>
          <p:spPr bwMode="auto">
            <a:xfrm>
              <a:off x="1479" y="1024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5435" name="Line 239"/>
            <p:cNvSpPr>
              <a:spLocks noChangeShapeType="1"/>
            </p:cNvSpPr>
            <p:nvPr/>
          </p:nvSpPr>
          <p:spPr bwMode="auto">
            <a:xfrm>
              <a:off x="1545" y="1091"/>
              <a:ext cx="69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436" name="Rectangle 245"/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5365" name="Freeform 240"/>
          <p:cNvSpPr>
            <a:spLocks/>
          </p:cNvSpPr>
          <p:nvPr/>
        </p:nvSpPr>
        <p:spPr bwMode="auto">
          <a:xfrm>
            <a:off x="3867591" y="1197455"/>
            <a:ext cx="633412" cy="2590800"/>
          </a:xfrm>
          <a:custGeom>
            <a:avLst/>
            <a:gdLst>
              <a:gd name="T0" fmla="*/ 0 w 110"/>
              <a:gd name="T1" fmla="*/ 2147483647 h 388"/>
              <a:gd name="T2" fmla="*/ 2147483647 w 110"/>
              <a:gd name="T3" fmla="*/ 2147483647 h 388"/>
              <a:gd name="T4" fmla="*/ 2147483647 w 110"/>
              <a:gd name="T5" fmla="*/ 2147483647 h 388"/>
              <a:gd name="T6" fmla="*/ 2147483647 w 110"/>
              <a:gd name="T7" fmla="*/ 2147483647 h 388"/>
              <a:gd name="T8" fmla="*/ 2147483647 w 110"/>
              <a:gd name="T9" fmla="*/ 2147483647 h 388"/>
              <a:gd name="T10" fmla="*/ 2147483647 w 110"/>
              <a:gd name="T11" fmla="*/ 2147483647 h 388"/>
              <a:gd name="T12" fmla="*/ 2147483647 w 110"/>
              <a:gd name="T13" fmla="*/ 2147483647 h 388"/>
              <a:gd name="T14" fmla="*/ 2147483647 w 110"/>
              <a:gd name="T15" fmla="*/ 2147483647 h 388"/>
              <a:gd name="T16" fmla="*/ 2147483647 w 110"/>
              <a:gd name="T17" fmla="*/ 2147483647 h 388"/>
              <a:gd name="T18" fmla="*/ 2147483647 w 110"/>
              <a:gd name="T19" fmla="*/ 2147483647 h 388"/>
              <a:gd name="T20" fmla="*/ 2147483647 w 110"/>
              <a:gd name="T21" fmla="*/ 2147483647 h 388"/>
              <a:gd name="T22" fmla="*/ 2147483647 w 110"/>
              <a:gd name="T23" fmla="*/ 2147483647 h 388"/>
              <a:gd name="T24" fmla="*/ 2147483647 w 110"/>
              <a:gd name="T25" fmla="*/ 2147483647 h 388"/>
              <a:gd name="T26" fmla="*/ 2147483647 w 110"/>
              <a:gd name="T27" fmla="*/ 2147483647 h 388"/>
              <a:gd name="T28" fmla="*/ 2147483647 w 110"/>
              <a:gd name="T29" fmla="*/ 2147483647 h 388"/>
              <a:gd name="T30" fmla="*/ 2147483647 w 110"/>
              <a:gd name="T31" fmla="*/ 2147483647 h 388"/>
              <a:gd name="T32" fmla="*/ 2147483647 w 110"/>
              <a:gd name="T33" fmla="*/ 2147483647 h 388"/>
              <a:gd name="T34" fmla="*/ 2147483647 w 110"/>
              <a:gd name="T35" fmla="*/ 2147483647 h 388"/>
              <a:gd name="T36" fmla="*/ 2147483647 w 110"/>
              <a:gd name="T37" fmla="*/ 2147483647 h 388"/>
              <a:gd name="T38" fmla="*/ 2147483647 w 110"/>
              <a:gd name="T39" fmla="*/ 2147483647 h 388"/>
              <a:gd name="T40" fmla="*/ 2147483647 w 110"/>
              <a:gd name="T41" fmla="*/ 2147483647 h 388"/>
              <a:gd name="T42" fmla="*/ 2147483647 w 110"/>
              <a:gd name="T43" fmla="*/ 2147483647 h 388"/>
              <a:gd name="T44" fmla="*/ 2147483647 w 110"/>
              <a:gd name="T45" fmla="*/ 2147483647 h 388"/>
              <a:gd name="T46" fmla="*/ 2147483647 w 110"/>
              <a:gd name="T47" fmla="*/ 2147483647 h 388"/>
              <a:gd name="T48" fmla="*/ 2147483647 w 110"/>
              <a:gd name="T49" fmla="*/ 2147483647 h 388"/>
              <a:gd name="T50" fmla="*/ 2147483647 w 110"/>
              <a:gd name="T51" fmla="*/ 2147483647 h 388"/>
              <a:gd name="T52" fmla="*/ 2147483647 w 110"/>
              <a:gd name="T53" fmla="*/ 2147483647 h 388"/>
              <a:gd name="T54" fmla="*/ 2147483647 w 110"/>
              <a:gd name="T55" fmla="*/ 2147483647 h 388"/>
              <a:gd name="T56" fmla="*/ 2147483647 w 110"/>
              <a:gd name="T57" fmla="*/ 2147483647 h 388"/>
              <a:gd name="T58" fmla="*/ 2147483647 w 110"/>
              <a:gd name="T59" fmla="*/ 2147483647 h 388"/>
              <a:gd name="T60" fmla="*/ 2147483647 w 110"/>
              <a:gd name="T61" fmla="*/ 2147483647 h 388"/>
              <a:gd name="T62" fmla="*/ 2147483647 w 110"/>
              <a:gd name="T63" fmla="*/ 2147483647 h 388"/>
              <a:gd name="T64" fmla="*/ 2147483647 w 110"/>
              <a:gd name="T65" fmla="*/ 2147483647 h 388"/>
              <a:gd name="T66" fmla="*/ 2147483647 w 110"/>
              <a:gd name="T67" fmla="*/ 2147483647 h 388"/>
              <a:gd name="T68" fmla="*/ 2147483647 w 110"/>
              <a:gd name="T69" fmla="*/ 2147483647 h 388"/>
              <a:gd name="T70" fmla="*/ 2147483647 w 110"/>
              <a:gd name="T71" fmla="*/ 2147483647 h 388"/>
              <a:gd name="T72" fmla="*/ 2147483647 w 110"/>
              <a:gd name="T73" fmla="*/ 2147483647 h 388"/>
              <a:gd name="T74" fmla="*/ 2147483647 w 110"/>
              <a:gd name="T75" fmla="*/ 2147483647 h 388"/>
              <a:gd name="T76" fmla="*/ 2147483647 w 110"/>
              <a:gd name="T77" fmla="*/ 2147483647 h 388"/>
              <a:gd name="T78" fmla="*/ 2147483647 w 110"/>
              <a:gd name="T79" fmla="*/ 2147483647 h 388"/>
              <a:gd name="T80" fmla="*/ 2147483647 w 110"/>
              <a:gd name="T81" fmla="*/ 2147483647 h 388"/>
              <a:gd name="T82" fmla="*/ 2147483647 w 110"/>
              <a:gd name="T83" fmla="*/ 2147483647 h 388"/>
              <a:gd name="T84" fmla="*/ 2147483647 w 110"/>
              <a:gd name="T85" fmla="*/ 2147483647 h 388"/>
              <a:gd name="T86" fmla="*/ 2147483647 w 110"/>
              <a:gd name="T87" fmla="*/ 2147483647 h 388"/>
              <a:gd name="T88" fmla="*/ 2147483647 w 110"/>
              <a:gd name="T89" fmla="*/ 2147483647 h 388"/>
              <a:gd name="T90" fmla="*/ 2147483647 w 110"/>
              <a:gd name="T91" fmla="*/ 2147483647 h 388"/>
              <a:gd name="T92" fmla="*/ 2147483647 w 110"/>
              <a:gd name="T93" fmla="*/ 2147483647 h 388"/>
              <a:gd name="T94" fmla="*/ 2147483647 w 110"/>
              <a:gd name="T95" fmla="*/ 2147483647 h 388"/>
              <a:gd name="T96" fmla="*/ 2147483647 w 110"/>
              <a:gd name="T97" fmla="*/ 2147483647 h 388"/>
              <a:gd name="T98" fmla="*/ 2147483647 w 110"/>
              <a:gd name="T99" fmla="*/ 2147483647 h 388"/>
              <a:gd name="T100" fmla="*/ 2147483647 w 110"/>
              <a:gd name="T101" fmla="*/ 2147483647 h 388"/>
              <a:gd name="T102" fmla="*/ 2147483647 w 110"/>
              <a:gd name="T103" fmla="*/ 2147483647 h 388"/>
              <a:gd name="T104" fmla="*/ 2147483647 w 110"/>
              <a:gd name="T105" fmla="*/ 2147483647 h 388"/>
              <a:gd name="T106" fmla="*/ 2147483647 w 110"/>
              <a:gd name="T107" fmla="*/ 2147483647 h 388"/>
              <a:gd name="T108" fmla="*/ 2147483647 w 110"/>
              <a:gd name="T109" fmla="*/ 2147483647 h 388"/>
              <a:gd name="T110" fmla="*/ 2147483647 w 110"/>
              <a:gd name="T111" fmla="*/ 0 h 38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0"/>
              <a:gd name="T169" fmla="*/ 0 h 388"/>
              <a:gd name="T170" fmla="*/ 110 w 110"/>
              <a:gd name="T171" fmla="*/ 388 h 38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0" h="388">
                <a:moveTo>
                  <a:pt x="0" y="388"/>
                </a:moveTo>
                <a:lnTo>
                  <a:pt x="2" y="382"/>
                </a:lnTo>
                <a:lnTo>
                  <a:pt x="4" y="377"/>
                </a:lnTo>
                <a:lnTo>
                  <a:pt x="6" y="371"/>
                </a:lnTo>
                <a:lnTo>
                  <a:pt x="8" y="366"/>
                </a:lnTo>
                <a:lnTo>
                  <a:pt x="10" y="360"/>
                </a:lnTo>
                <a:lnTo>
                  <a:pt x="12" y="354"/>
                </a:lnTo>
                <a:lnTo>
                  <a:pt x="14" y="348"/>
                </a:lnTo>
                <a:lnTo>
                  <a:pt x="16" y="343"/>
                </a:lnTo>
                <a:lnTo>
                  <a:pt x="18" y="337"/>
                </a:lnTo>
                <a:lnTo>
                  <a:pt x="20" y="331"/>
                </a:lnTo>
                <a:lnTo>
                  <a:pt x="22" y="325"/>
                </a:lnTo>
                <a:lnTo>
                  <a:pt x="24" y="318"/>
                </a:lnTo>
                <a:lnTo>
                  <a:pt x="26" y="312"/>
                </a:lnTo>
                <a:lnTo>
                  <a:pt x="28" y="306"/>
                </a:lnTo>
                <a:lnTo>
                  <a:pt x="30" y="300"/>
                </a:lnTo>
                <a:lnTo>
                  <a:pt x="32" y="293"/>
                </a:lnTo>
                <a:lnTo>
                  <a:pt x="34" y="287"/>
                </a:lnTo>
                <a:lnTo>
                  <a:pt x="36" y="280"/>
                </a:lnTo>
                <a:lnTo>
                  <a:pt x="38" y="274"/>
                </a:lnTo>
                <a:lnTo>
                  <a:pt x="40" y="267"/>
                </a:lnTo>
                <a:lnTo>
                  <a:pt x="42" y="261"/>
                </a:lnTo>
                <a:lnTo>
                  <a:pt x="44" y="254"/>
                </a:lnTo>
                <a:lnTo>
                  <a:pt x="46" y="247"/>
                </a:lnTo>
                <a:lnTo>
                  <a:pt x="48" y="240"/>
                </a:lnTo>
                <a:lnTo>
                  <a:pt x="50" y="234"/>
                </a:lnTo>
                <a:lnTo>
                  <a:pt x="52" y="227"/>
                </a:lnTo>
                <a:lnTo>
                  <a:pt x="54" y="220"/>
                </a:lnTo>
                <a:lnTo>
                  <a:pt x="56" y="213"/>
                </a:lnTo>
                <a:lnTo>
                  <a:pt x="58" y="205"/>
                </a:lnTo>
                <a:lnTo>
                  <a:pt x="60" y="198"/>
                </a:lnTo>
                <a:lnTo>
                  <a:pt x="62" y="191"/>
                </a:lnTo>
                <a:lnTo>
                  <a:pt x="64" y="184"/>
                </a:lnTo>
                <a:lnTo>
                  <a:pt x="66" y="176"/>
                </a:lnTo>
                <a:lnTo>
                  <a:pt x="68" y="169"/>
                </a:lnTo>
                <a:lnTo>
                  <a:pt x="70" y="161"/>
                </a:lnTo>
                <a:lnTo>
                  <a:pt x="72" y="154"/>
                </a:lnTo>
                <a:lnTo>
                  <a:pt x="74" y="146"/>
                </a:lnTo>
                <a:lnTo>
                  <a:pt x="76" y="139"/>
                </a:lnTo>
                <a:lnTo>
                  <a:pt x="78" y="131"/>
                </a:lnTo>
                <a:lnTo>
                  <a:pt x="80" y="123"/>
                </a:lnTo>
                <a:lnTo>
                  <a:pt x="82" y="115"/>
                </a:lnTo>
                <a:lnTo>
                  <a:pt x="84" y="108"/>
                </a:lnTo>
                <a:lnTo>
                  <a:pt x="86" y="100"/>
                </a:lnTo>
                <a:lnTo>
                  <a:pt x="88" y="92"/>
                </a:lnTo>
                <a:lnTo>
                  <a:pt x="90" y="84"/>
                </a:lnTo>
                <a:lnTo>
                  <a:pt x="92" y="75"/>
                </a:lnTo>
                <a:lnTo>
                  <a:pt x="94" y="67"/>
                </a:lnTo>
                <a:lnTo>
                  <a:pt x="96" y="59"/>
                </a:lnTo>
                <a:lnTo>
                  <a:pt x="98" y="51"/>
                </a:lnTo>
                <a:lnTo>
                  <a:pt x="100" y="42"/>
                </a:lnTo>
                <a:lnTo>
                  <a:pt x="102" y="34"/>
                </a:lnTo>
                <a:lnTo>
                  <a:pt x="104" y="26"/>
                </a:lnTo>
                <a:lnTo>
                  <a:pt x="106" y="17"/>
                </a:lnTo>
                <a:lnTo>
                  <a:pt x="108" y="8"/>
                </a:lnTo>
                <a:lnTo>
                  <a:pt x="11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15366" name="Group 250"/>
          <p:cNvGrpSpPr>
            <a:grpSpLocks/>
          </p:cNvGrpSpPr>
          <p:nvPr/>
        </p:nvGrpSpPr>
        <p:grpSpPr bwMode="auto">
          <a:xfrm>
            <a:off x="1094228" y="1218093"/>
            <a:ext cx="628650" cy="2570163"/>
            <a:chOff x="803275" y="1292225"/>
            <a:chExt cx="628650" cy="2570163"/>
          </a:xfrm>
        </p:grpSpPr>
        <p:sp>
          <p:nvSpPr>
            <p:cNvPr id="15370" name="Freeform 242"/>
            <p:cNvSpPr>
              <a:spLocks/>
            </p:cNvSpPr>
            <p:nvPr/>
          </p:nvSpPr>
          <p:spPr bwMode="auto">
            <a:xfrm>
              <a:off x="803275" y="1292225"/>
              <a:ext cx="69850" cy="339725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371" name="Freeform 243"/>
            <p:cNvSpPr>
              <a:spLocks/>
            </p:cNvSpPr>
            <p:nvPr/>
          </p:nvSpPr>
          <p:spPr bwMode="auto">
            <a:xfrm>
              <a:off x="873125" y="1631950"/>
              <a:ext cx="558800" cy="2230438"/>
            </a:xfrm>
            <a:custGeom>
              <a:avLst/>
              <a:gdLst>
                <a:gd name="T0" fmla="*/ 0 w 97"/>
                <a:gd name="T1" fmla="*/ 0 h 334"/>
                <a:gd name="T2" fmla="*/ 2147483647 w 97"/>
                <a:gd name="T3" fmla="*/ 2147483647 h 334"/>
                <a:gd name="T4" fmla="*/ 2147483647 w 97"/>
                <a:gd name="T5" fmla="*/ 2147483647 h 334"/>
                <a:gd name="T6" fmla="*/ 2147483647 w 97"/>
                <a:gd name="T7" fmla="*/ 2147483647 h 334"/>
                <a:gd name="T8" fmla="*/ 2147483647 w 97"/>
                <a:gd name="T9" fmla="*/ 2147483647 h 334"/>
                <a:gd name="T10" fmla="*/ 2147483647 w 97"/>
                <a:gd name="T11" fmla="*/ 2147483647 h 334"/>
                <a:gd name="T12" fmla="*/ 2147483647 w 97"/>
                <a:gd name="T13" fmla="*/ 2147483647 h 334"/>
                <a:gd name="T14" fmla="*/ 2147483647 w 97"/>
                <a:gd name="T15" fmla="*/ 2147483647 h 334"/>
                <a:gd name="T16" fmla="*/ 2147483647 w 97"/>
                <a:gd name="T17" fmla="*/ 2147483647 h 334"/>
                <a:gd name="T18" fmla="*/ 2147483647 w 97"/>
                <a:gd name="T19" fmla="*/ 2147483647 h 334"/>
                <a:gd name="T20" fmla="*/ 2147483647 w 97"/>
                <a:gd name="T21" fmla="*/ 2147483647 h 334"/>
                <a:gd name="T22" fmla="*/ 2147483647 w 97"/>
                <a:gd name="T23" fmla="*/ 2147483647 h 334"/>
                <a:gd name="T24" fmla="*/ 2147483647 w 97"/>
                <a:gd name="T25" fmla="*/ 2147483647 h 334"/>
                <a:gd name="T26" fmla="*/ 2147483647 w 97"/>
                <a:gd name="T27" fmla="*/ 2147483647 h 334"/>
                <a:gd name="T28" fmla="*/ 2147483647 w 97"/>
                <a:gd name="T29" fmla="*/ 2147483647 h 334"/>
                <a:gd name="T30" fmla="*/ 2147483647 w 97"/>
                <a:gd name="T31" fmla="*/ 2147483647 h 334"/>
                <a:gd name="T32" fmla="*/ 2147483647 w 97"/>
                <a:gd name="T33" fmla="*/ 2147483647 h 334"/>
                <a:gd name="T34" fmla="*/ 2147483647 w 97"/>
                <a:gd name="T35" fmla="*/ 2147483647 h 334"/>
                <a:gd name="T36" fmla="*/ 2147483647 w 97"/>
                <a:gd name="T37" fmla="*/ 2147483647 h 334"/>
                <a:gd name="T38" fmla="*/ 2147483647 w 97"/>
                <a:gd name="T39" fmla="*/ 2147483647 h 334"/>
                <a:gd name="T40" fmla="*/ 2147483647 w 97"/>
                <a:gd name="T41" fmla="*/ 2147483647 h 334"/>
                <a:gd name="T42" fmla="*/ 2147483647 w 97"/>
                <a:gd name="T43" fmla="*/ 2147483647 h 334"/>
                <a:gd name="T44" fmla="*/ 2147483647 w 97"/>
                <a:gd name="T45" fmla="*/ 2147483647 h 334"/>
                <a:gd name="T46" fmla="*/ 2147483647 w 97"/>
                <a:gd name="T47" fmla="*/ 2147483647 h 334"/>
                <a:gd name="T48" fmla="*/ 2147483647 w 97"/>
                <a:gd name="T49" fmla="*/ 2147483647 h 334"/>
                <a:gd name="T50" fmla="*/ 2147483647 w 97"/>
                <a:gd name="T51" fmla="*/ 2147483647 h 334"/>
                <a:gd name="T52" fmla="*/ 2147483647 w 97"/>
                <a:gd name="T53" fmla="*/ 2147483647 h 334"/>
                <a:gd name="T54" fmla="*/ 2147483647 w 97"/>
                <a:gd name="T55" fmla="*/ 2147483647 h 334"/>
                <a:gd name="T56" fmla="*/ 2147483647 w 97"/>
                <a:gd name="T57" fmla="*/ 2147483647 h 334"/>
                <a:gd name="T58" fmla="*/ 2147483647 w 97"/>
                <a:gd name="T59" fmla="*/ 2147483647 h 334"/>
                <a:gd name="T60" fmla="*/ 2147483647 w 97"/>
                <a:gd name="T61" fmla="*/ 2147483647 h 334"/>
                <a:gd name="T62" fmla="*/ 2147483647 w 97"/>
                <a:gd name="T63" fmla="*/ 2147483647 h 334"/>
                <a:gd name="T64" fmla="*/ 2147483647 w 97"/>
                <a:gd name="T65" fmla="*/ 2147483647 h 334"/>
                <a:gd name="T66" fmla="*/ 2147483647 w 97"/>
                <a:gd name="T67" fmla="*/ 2147483647 h 334"/>
                <a:gd name="T68" fmla="*/ 2147483647 w 97"/>
                <a:gd name="T69" fmla="*/ 2147483647 h 334"/>
                <a:gd name="T70" fmla="*/ 2147483647 w 97"/>
                <a:gd name="T71" fmla="*/ 2147483647 h 334"/>
                <a:gd name="T72" fmla="*/ 2147483647 w 97"/>
                <a:gd name="T73" fmla="*/ 2147483647 h 334"/>
                <a:gd name="T74" fmla="*/ 2147483647 w 97"/>
                <a:gd name="T75" fmla="*/ 2147483647 h 334"/>
                <a:gd name="T76" fmla="*/ 2147483647 w 97"/>
                <a:gd name="T77" fmla="*/ 2147483647 h 334"/>
                <a:gd name="T78" fmla="*/ 2147483647 w 97"/>
                <a:gd name="T79" fmla="*/ 2147483647 h 334"/>
                <a:gd name="T80" fmla="*/ 2147483647 w 97"/>
                <a:gd name="T81" fmla="*/ 2147483647 h 334"/>
                <a:gd name="T82" fmla="*/ 2147483647 w 97"/>
                <a:gd name="T83" fmla="*/ 2147483647 h 334"/>
                <a:gd name="T84" fmla="*/ 2147483647 w 97"/>
                <a:gd name="T85" fmla="*/ 2147483647 h 334"/>
                <a:gd name="T86" fmla="*/ 2147483647 w 97"/>
                <a:gd name="T87" fmla="*/ 2147483647 h 334"/>
                <a:gd name="T88" fmla="*/ 2147483647 w 97"/>
                <a:gd name="T89" fmla="*/ 2147483647 h 334"/>
                <a:gd name="T90" fmla="*/ 2147483647 w 97"/>
                <a:gd name="T91" fmla="*/ 2147483647 h 334"/>
                <a:gd name="T92" fmla="*/ 2147483647 w 97"/>
                <a:gd name="T93" fmla="*/ 2147483647 h 334"/>
                <a:gd name="T94" fmla="*/ 2147483647 w 97"/>
                <a:gd name="T95" fmla="*/ 2147483647 h 334"/>
                <a:gd name="T96" fmla="*/ 2147483647 w 97"/>
                <a:gd name="T97" fmla="*/ 2147483647 h 334"/>
                <a:gd name="T98" fmla="*/ 2147483647 w 97"/>
                <a:gd name="T99" fmla="*/ 2147483647 h 3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7"/>
                <a:gd name="T151" fmla="*/ 0 h 334"/>
                <a:gd name="T152" fmla="*/ 97 w 97"/>
                <a:gd name="T153" fmla="*/ 334 h 3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7" h="334">
                  <a:moveTo>
                    <a:pt x="0" y="0"/>
                  </a:moveTo>
                  <a:lnTo>
                    <a:pt x="2" y="9"/>
                  </a:lnTo>
                  <a:lnTo>
                    <a:pt x="4" y="17"/>
                  </a:lnTo>
                  <a:lnTo>
                    <a:pt x="6" y="25"/>
                  </a:lnTo>
                  <a:lnTo>
                    <a:pt x="8" y="33"/>
                  </a:lnTo>
                  <a:lnTo>
                    <a:pt x="10" y="41"/>
                  </a:lnTo>
                  <a:lnTo>
                    <a:pt x="12" y="49"/>
                  </a:lnTo>
                  <a:lnTo>
                    <a:pt x="14" y="57"/>
                  </a:lnTo>
                  <a:lnTo>
                    <a:pt x="16" y="65"/>
                  </a:lnTo>
                  <a:lnTo>
                    <a:pt x="18" y="73"/>
                  </a:lnTo>
                  <a:lnTo>
                    <a:pt x="20" y="80"/>
                  </a:lnTo>
                  <a:lnTo>
                    <a:pt x="22" y="88"/>
                  </a:lnTo>
                  <a:lnTo>
                    <a:pt x="24" y="96"/>
                  </a:lnTo>
                  <a:lnTo>
                    <a:pt x="26" y="103"/>
                  </a:lnTo>
                  <a:lnTo>
                    <a:pt x="28" y="111"/>
                  </a:lnTo>
                  <a:lnTo>
                    <a:pt x="30" y="118"/>
                  </a:lnTo>
                  <a:lnTo>
                    <a:pt x="32" y="125"/>
                  </a:lnTo>
                  <a:lnTo>
                    <a:pt x="34" y="133"/>
                  </a:lnTo>
                  <a:lnTo>
                    <a:pt x="36" y="140"/>
                  </a:lnTo>
                  <a:lnTo>
                    <a:pt x="38" y="147"/>
                  </a:lnTo>
                  <a:lnTo>
                    <a:pt x="40" y="154"/>
                  </a:lnTo>
                  <a:lnTo>
                    <a:pt x="42" y="162"/>
                  </a:lnTo>
                  <a:lnTo>
                    <a:pt x="44" y="169"/>
                  </a:lnTo>
                  <a:lnTo>
                    <a:pt x="46" y="176"/>
                  </a:lnTo>
                  <a:lnTo>
                    <a:pt x="48" y="182"/>
                  </a:lnTo>
                  <a:lnTo>
                    <a:pt x="50" y="189"/>
                  </a:lnTo>
                  <a:lnTo>
                    <a:pt x="52" y="196"/>
                  </a:lnTo>
                  <a:lnTo>
                    <a:pt x="54" y="203"/>
                  </a:lnTo>
                  <a:lnTo>
                    <a:pt x="56" y="210"/>
                  </a:lnTo>
                  <a:lnTo>
                    <a:pt x="58" y="216"/>
                  </a:lnTo>
                  <a:lnTo>
                    <a:pt x="60" y="223"/>
                  </a:lnTo>
                  <a:lnTo>
                    <a:pt x="62" y="229"/>
                  </a:lnTo>
                  <a:lnTo>
                    <a:pt x="64" y="236"/>
                  </a:lnTo>
                  <a:lnTo>
                    <a:pt x="66" y="242"/>
                  </a:lnTo>
                  <a:lnTo>
                    <a:pt x="68" y="248"/>
                  </a:lnTo>
                  <a:lnTo>
                    <a:pt x="70" y="255"/>
                  </a:lnTo>
                  <a:lnTo>
                    <a:pt x="72" y="261"/>
                  </a:lnTo>
                  <a:lnTo>
                    <a:pt x="74" y="267"/>
                  </a:lnTo>
                  <a:lnTo>
                    <a:pt x="76" y="273"/>
                  </a:lnTo>
                  <a:lnTo>
                    <a:pt x="78" y="279"/>
                  </a:lnTo>
                  <a:lnTo>
                    <a:pt x="80" y="285"/>
                  </a:lnTo>
                  <a:lnTo>
                    <a:pt x="82" y="291"/>
                  </a:lnTo>
                  <a:lnTo>
                    <a:pt x="84" y="297"/>
                  </a:lnTo>
                  <a:lnTo>
                    <a:pt x="86" y="303"/>
                  </a:lnTo>
                  <a:lnTo>
                    <a:pt x="88" y="308"/>
                  </a:lnTo>
                  <a:lnTo>
                    <a:pt x="90" y="314"/>
                  </a:lnTo>
                  <a:lnTo>
                    <a:pt x="92" y="320"/>
                  </a:lnTo>
                  <a:lnTo>
                    <a:pt x="94" y="325"/>
                  </a:lnTo>
                  <a:lnTo>
                    <a:pt x="96" y="331"/>
                  </a:lnTo>
                  <a:lnTo>
                    <a:pt x="97" y="334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52" name="Freeform 244"/>
          <p:cNvSpPr>
            <a:spLocks/>
          </p:cNvSpPr>
          <p:nvPr/>
        </p:nvSpPr>
        <p:spPr bwMode="auto">
          <a:xfrm>
            <a:off x="1722879" y="2086455"/>
            <a:ext cx="2151063" cy="1695450"/>
          </a:xfrm>
          <a:custGeom>
            <a:avLst/>
            <a:gdLst>
              <a:gd name="T0" fmla="*/ 2147483647 w 373"/>
              <a:gd name="T1" fmla="*/ 2147483647 h 254"/>
              <a:gd name="T2" fmla="*/ 2147483647 w 373"/>
              <a:gd name="T3" fmla="*/ 2147483647 h 254"/>
              <a:gd name="T4" fmla="*/ 2147483647 w 373"/>
              <a:gd name="T5" fmla="*/ 2147483647 h 254"/>
              <a:gd name="T6" fmla="*/ 2147483647 w 373"/>
              <a:gd name="T7" fmla="*/ 2147483647 h 254"/>
              <a:gd name="T8" fmla="*/ 2147483647 w 373"/>
              <a:gd name="T9" fmla="*/ 2147483647 h 254"/>
              <a:gd name="T10" fmla="*/ 2147483647 w 373"/>
              <a:gd name="T11" fmla="*/ 2147483647 h 254"/>
              <a:gd name="T12" fmla="*/ 2147483647 w 373"/>
              <a:gd name="T13" fmla="*/ 2147483647 h 254"/>
              <a:gd name="T14" fmla="*/ 2147483647 w 373"/>
              <a:gd name="T15" fmla="*/ 2147483647 h 254"/>
              <a:gd name="T16" fmla="*/ 2147483647 w 373"/>
              <a:gd name="T17" fmla="*/ 2147483647 h 254"/>
              <a:gd name="T18" fmla="*/ 2147483647 w 373"/>
              <a:gd name="T19" fmla="*/ 2147483647 h 254"/>
              <a:gd name="T20" fmla="*/ 2147483647 w 373"/>
              <a:gd name="T21" fmla="*/ 2147483647 h 254"/>
              <a:gd name="T22" fmla="*/ 2147483647 w 373"/>
              <a:gd name="T23" fmla="*/ 2147483647 h 254"/>
              <a:gd name="T24" fmla="*/ 2147483647 w 373"/>
              <a:gd name="T25" fmla="*/ 2147483647 h 254"/>
              <a:gd name="T26" fmla="*/ 2147483647 w 373"/>
              <a:gd name="T27" fmla="*/ 2147483647 h 254"/>
              <a:gd name="T28" fmla="*/ 2147483647 w 373"/>
              <a:gd name="T29" fmla="*/ 2147483647 h 254"/>
              <a:gd name="T30" fmla="*/ 2147483647 w 373"/>
              <a:gd name="T31" fmla="*/ 2147483647 h 254"/>
              <a:gd name="T32" fmla="*/ 2147483647 w 373"/>
              <a:gd name="T33" fmla="*/ 2147483647 h 254"/>
              <a:gd name="T34" fmla="*/ 2147483647 w 373"/>
              <a:gd name="T35" fmla="*/ 2147483647 h 254"/>
              <a:gd name="T36" fmla="*/ 2147483647 w 373"/>
              <a:gd name="T37" fmla="*/ 2147483647 h 254"/>
              <a:gd name="T38" fmla="*/ 2147483647 w 373"/>
              <a:gd name="T39" fmla="*/ 2147483647 h 254"/>
              <a:gd name="T40" fmla="*/ 2147483647 w 373"/>
              <a:gd name="T41" fmla="*/ 2147483647 h 254"/>
              <a:gd name="T42" fmla="*/ 2147483647 w 373"/>
              <a:gd name="T43" fmla="*/ 2147483647 h 254"/>
              <a:gd name="T44" fmla="*/ 2147483647 w 373"/>
              <a:gd name="T45" fmla="*/ 2147483647 h 254"/>
              <a:gd name="T46" fmla="*/ 2147483647 w 373"/>
              <a:gd name="T47" fmla="*/ 2147483647 h 254"/>
              <a:gd name="T48" fmla="*/ 2147483647 w 373"/>
              <a:gd name="T49" fmla="*/ 2147483647 h 254"/>
              <a:gd name="T50" fmla="*/ 2147483647 w 373"/>
              <a:gd name="T51" fmla="*/ 2147483647 h 254"/>
              <a:gd name="T52" fmla="*/ 2147483647 w 373"/>
              <a:gd name="T53" fmla="*/ 2147483647 h 254"/>
              <a:gd name="T54" fmla="*/ 2147483647 w 373"/>
              <a:gd name="T55" fmla="*/ 2147483647 h 254"/>
              <a:gd name="T56" fmla="*/ 2147483647 w 373"/>
              <a:gd name="T57" fmla="*/ 2147483647 h 254"/>
              <a:gd name="T58" fmla="*/ 2147483647 w 373"/>
              <a:gd name="T59" fmla="*/ 0 h 254"/>
              <a:gd name="T60" fmla="*/ 2147483647 w 373"/>
              <a:gd name="T61" fmla="*/ 0 h 254"/>
              <a:gd name="T62" fmla="*/ 2147483647 w 373"/>
              <a:gd name="T63" fmla="*/ 0 h 254"/>
              <a:gd name="T64" fmla="*/ 2147483647 w 373"/>
              <a:gd name="T65" fmla="*/ 2147483647 h 254"/>
              <a:gd name="T66" fmla="*/ 2147483647 w 373"/>
              <a:gd name="T67" fmla="*/ 2147483647 h 254"/>
              <a:gd name="T68" fmla="*/ 2147483647 w 373"/>
              <a:gd name="T69" fmla="*/ 2147483647 h 254"/>
              <a:gd name="T70" fmla="*/ 2147483647 w 373"/>
              <a:gd name="T71" fmla="*/ 2147483647 h 254"/>
              <a:gd name="T72" fmla="*/ 2147483647 w 373"/>
              <a:gd name="T73" fmla="*/ 2147483647 h 254"/>
              <a:gd name="T74" fmla="*/ 2147483647 w 373"/>
              <a:gd name="T75" fmla="*/ 2147483647 h 254"/>
              <a:gd name="T76" fmla="*/ 2147483647 w 373"/>
              <a:gd name="T77" fmla="*/ 2147483647 h 254"/>
              <a:gd name="T78" fmla="*/ 2147483647 w 373"/>
              <a:gd name="T79" fmla="*/ 2147483647 h 254"/>
              <a:gd name="T80" fmla="*/ 2147483647 w 373"/>
              <a:gd name="T81" fmla="*/ 2147483647 h 254"/>
              <a:gd name="T82" fmla="*/ 2147483647 w 373"/>
              <a:gd name="T83" fmla="*/ 2147483647 h 254"/>
              <a:gd name="T84" fmla="*/ 2147483647 w 373"/>
              <a:gd name="T85" fmla="*/ 2147483647 h 254"/>
              <a:gd name="T86" fmla="*/ 2147483647 w 373"/>
              <a:gd name="T87" fmla="*/ 2147483647 h 254"/>
              <a:gd name="T88" fmla="*/ 2147483647 w 373"/>
              <a:gd name="T89" fmla="*/ 2147483647 h 254"/>
              <a:gd name="T90" fmla="*/ 2147483647 w 373"/>
              <a:gd name="T91" fmla="*/ 2147483647 h 254"/>
              <a:gd name="T92" fmla="*/ 2147483647 w 373"/>
              <a:gd name="T93" fmla="*/ 2147483647 h 254"/>
              <a:gd name="T94" fmla="*/ 2147483647 w 373"/>
              <a:gd name="T95" fmla="*/ 2147483647 h 254"/>
              <a:gd name="T96" fmla="*/ 2147483647 w 373"/>
              <a:gd name="T97" fmla="*/ 2147483647 h 254"/>
              <a:gd name="T98" fmla="*/ 2147483647 w 373"/>
              <a:gd name="T99" fmla="*/ 2147483647 h 254"/>
              <a:gd name="T100" fmla="*/ 2147483647 w 373"/>
              <a:gd name="T101" fmla="*/ 2147483647 h 254"/>
              <a:gd name="T102" fmla="*/ 2147483647 w 373"/>
              <a:gd name="T103" fmla="*/ 2147483647 h 254"/>
              <a:gd name="T104" fmla="*/ 2147483647 w 373"/>
              <a:gd name="T105" fmla="*/ 2147483647 h 254"/>
              <a:gd name="T106" fmla="*/ 2147483647 w 373"/>
              <a:gd name="T107" fmla="*/ 2147483647 h 254"/>
              <a:gd name="T108" fmla="*/ 2147483647 w 373"/>
              <a:gd name="T109" fmla="*/ 2147483647 h 254"/>
              <a:gd name="T110" fmla="*/ 2147483647 w 373"/>
              <a:gd name="T111" fmla="*/ 2147483647 h 254"/>
              <a:gd name="T112" fmla="*/ 2147483647 w 373"/>
              <a:gd name="T113" fmla="*/ 2147483647 h 254"/>
              <a:gd name="T114" fmla="*/ 2147483647 w 373"/>
              <a:gd name="T115" fmla="*/ 2147483647 h 254"/>
              <a:gd name="T116" fmla="*/ 2147483647 w 373"/>
              <a:gd name="T117" fmla="*/ 2147483647 h 254"/>
              <a:gd name="T118" fmla="*/ 2147483647 w 373"/>
              <a:gd name="T119" fmla="*/ 2147483647 h 254"/>
              <a:gd name="T120" fmla="*/ 2147483647 w 373"/>
              <a:gd name="T121" fmla="*/ 2147483647 h 254"/>
              <a:gd name="T122" fmla="*/ 2147483647 w 373"/>
              <a:gd name="T123" fmla="*/ 2147483647 h 2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4"/>
              <a:gd name="T188" fmla="*/ 373 w 373"/>
              <a:gd name="T189" fmla="*/ 254 h 25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4">
                <a:moveTo>
                  <a:pt x="0" y="253"/>
                </a:moveTo>
                <a:lnTo>
                  <a:pt x="2" y="248"/>
                </a:lnTo>
                <a:lnTo>
                  <a:pt x="4" y="242"/>
                </a:lnTo>
                <a:lnTo>
                  <a:pt x="6" y="237"/>
                </a:lnTo>
                <a:lnTo>
                  <a:pt x="8" y="232"/>
                </a:lnTo>
                <a:lnTo>
                  <a:pt x="10" y="227"/>
                </a:lnTo>
                <a:lnTo>
                  <a:pt x="12" y="221"/>
                </a:lnTo>
                <a:lnTo>
                  <a:pt x="14" y="216"/>
                </a:lnTo>
                <a:lnTo>
                  <a:pt x="16" y="211"/>
                </a:lnTo>
                <a:lnTo>
                  <a:pt x="18" y="206"/>
                </a:lnTo>
                <a:lnTo>
                  <a:pt x="20" y="201"/>
                </a:lnTo>
                <a:lnTo>
                  <a:pt x="22" y="197"/>
                </a:lnTo>
                <a:lnTo>
                  <a:pt x="24" y="192"/>
                </a:lnTo>
                <a:lnTo>
                  <a:pt x="26" y="187"/>
                </a:lnTo>
                <a:lnTo>
                  <a:pt x="28" y="183"/>
                </a:lnTo>
                <a:lnTo>
                  <a:pt x="30" y="178"/>
                </a:lnTo>
                <a:lnTo>
                  <a:pt x="32" y="173"/>
                </a:lnTo>
                <a:lnTo>
                  <a:pt x="34" y="169"/>
                </a:lnTo>
                <a:lnTo>
                  <a:pt x="36" y="164"/>
                </a:lnTo>
                <a:lnTo>
                  <a:pt x="38" y="160"/>
                </a:lnTo>
                <a:lnTo>
                  <a:pt x="40" y="156"/>
                </a:lnTo>
                <a:lnTo>
                  <a:pt x="42" y="152"/>
                </a:lnTo>
                <a:lnTo>
                  <a:pt x="44" y="147"/>
                </a:lnTo>
                <a:lnTo>
                  <a:pt x="46" y="143"/>
                </a:lnTo>
                <a:lnTo>
                  <a:pt x="48" y="139"/>
                </a:lnTo>
                <a:lnTo>
                  <a:pt x="50" y="135"/>
                </a:lnTo>
                <a:lnTo>
                  <a:pt x="52" y="131"/>
                </a:lnTo>
                <a:lnTo>
                  <a:pt x="54" y="127"/>
                </a:lnTo>
                <a:lnTo>
                  <a:pt x="56" y="124"/>
                </a:lnTo>
                <a:lnTo>
                  <a:pt x="58" y="120"/>
                </a:lnTo>
                <a:lnTo>
                  <a:pt x="60" y="116"/>
                </a:lnTo>
                <a:lnTo>
                  <a:pt x="62" y="112"/>
                </a:lnTo>
                <a:lnTo>
                  <a:pt x="64" y="109"/>
                </a:lnTo>
                <a:lnTo>
                  <a:pt x="66" y="105"/>
                </a:lnTo>
                <a:lnTo>
                  <a:pt x="68" y="102"/>
                </a:lnTo>
                <a:lnTo>
                  <a:pt x="70" y="98"/>
                </a:lnTo>
                <a:lnTo>
                  <a:pt x="72" y="95"/>
                </a:lnTo>
                <a:lnTo>
                  <a:pt x="74" y="92"/>
                </a:lnTo>
                <a:lnTo>
                  <a:pt x="76" y="88"/>
                </a:lnTo>
                <a:lnTo>
                  <a:pt x="78" y="85"/>
                </a:lnTo>
                <a:lnTo>
                  <a:pt x="80" y="82"/>
                </a:lnTo>
                <a:lnTo>
                  <a:pt x="82" y="79"/>
                </a:lnTo>
                <a:lnTo>
                  <a:pt x="84" y="76"/>
                </a:lnTo>
                <a:lnTo>
                  <a:pt x="86" y="73"/>
                </a:lnTo>
                <a:lnTo>
                  <a:pt x="88" y="70"/>
                </a:lnTo>
                <a:lnTo>
                  <a:pt x="90" y="67"/>
                </a:lnTo>
                <a:lnTo>
                  <a:pt x="92" y="65"/>
                </a:lnTo>
                <a:lnTo>
                  <a:pt x="94" y="62"/>
                </a:lnTo>
                <a:lnTo>
                  <a:pt x="96" y="59"/>
                </a:lnTo>
                <a:lnTo>
                  <a:pt x="98" y="57"/>
                </a:lnTo>
                <a:lnTo>
                  <a:pt x="100" y="54"/>
                </a:lnTo>
                <a:lnTo>
                  <a:pt x="102" y="52"/>
                </a:lnTo>
                <a:lnTo>
                  <a:pt x="104" y="49"/>
                </a:lnTo>
                <a:lnTo>
                  <a:pt x="106" y="47"/>
                </a:lnTo>
                <a:lnTo>
                  <a:pt x="108" y="44"/>
                </a:lnTo>
                <a:lnTo>
                  <a:pt x="110" y="42"/>
                </a:lnTo>
                <a:lnTo>
                  <a:pt x="112" y="40"/>
                </a:lnTo>
                <a:lnTo>
                  <a:pt x="114" y="38"/>
                </a:lnTo>
                <a:lnTo>
                  <a:pt x="116" y="36"/>
                </a:lnTo>
                <a:lnTo>
                  <a:pt x="118" y="34"/>
                </a:lnTo>
                <a:lnTo>
                  <a:pt x="120" y="32"/>
                </a:lnTo>
                <a:lnTo>
                  <a:pt x="122" y="30"/>
                </a:lnTo>
                <a:lnTo>
                  <a:pt x="124" y="28"/>
                </a:lnTo>
                <a:lnTo>
                  <a:pt x="126" y="26"/>
                </a:lnTo>
                <a:lnTo>
                  <a:pt x="128" y="25"/>
                </a:lnTo>
                <a:lnTo>
                  <a:pt x="130" y="23"/>
                </a:lnTo>
                <a:lnTo>
                  <a:pt x="132" y="21"/>
                </a:lnTo>
                <a:lnTo>
                  <a:pt x="134" y="20"/>
                </a:lnTo>
                <a:lnTo>
                  <a:pt x="136" y="18"/>
                </a:lnTo>
                <a:lnTo>
                  <a:pt x="138" y="17"/>
                </a:lnTo>
                <a:lnTo>
                  <a:pt x="140" y="15"/>
                </a:lnTo>
                <a:lnTo>
                  <a:pt x="142" y="14"/>
                </a:lnTo>
                <a:lnTo>
                  <a:pt x="144" y="13"/>
                </a:lnTo>
                <a:lnTo>
                  <a:pt x="146" y="12"/>
                </a:lnTo>
                <a:lnTo>
                  <a:pt x="148" y="10"/>
                </a:lnTo>
                <a:lnTo>
                  <a:pt x="150" y="9"/>
                </a:lnTo>
                <a:lnTo>
                  <a:pt x="152" y="8"/>
                </a:lnTo>
                <a:lnTo>
                  <a:pt x="154" y="7"/>
                </a:lnTo>
                <a:lnTo>
                  <a:pt x="156" y="7"/>
                </a:lnTo>
                <a:lnTo>
                  <a:pt x="158" y="6"/>
                </a:lnTo>
                <a:lnTo>
                  <a:pt x="160" y="5"/>
                </a:lnTo>
                <a:lnTo>
                  <a:pt x="162" y="4"/>
                </a:lnTo>
                <a:lnTo>
                  <a:pt x="164" y="3"/>
                </a:lnTo>
                <a:lnTo>
                  <a:pt x="166" y="3"/>
                </a:lnTo>
                <a:lnTo>
                  <a:pt x="168" y="2"/>
                </a:lnTo>
                <a:lnTo>
                  <a:pt x="170" y="2"/>
                </a:lnTo>
                <a:lnTo>
                  <a:pt x="172" y="1"/>
                </a:lnTo>
                <a:lnTo>
                  <a:pt x="174" y="1"/>
                </a:lnTo>
                <a:lnTo>
                  <a:pt x="176" y="1"/>
                </a:lnTo>
                <a:lnTo>
                  <a:pt x="178" y="0"/>
                </a:lnTo>
                <a:lnTo>
                  <a:pt x="180" y="0"/>
                </a:lnTo>
                <a:lnTo>
                  <a:pt x="182" y="0"/>
                </a:lnTo>
                <a:lnTo>
                  <a:pt x="184" y="0"/>
                </a:lnTo>
                <a:lnTo>
                  <a:pt x="186" y="0"/>
                </a:lnTo>
                <a:lnTo>
                  <a:pt x="188" y="0"/>
                </a:lnTo>
                <a:lnTo>
                  <a:pt x="190" y="0"/>
                </a:lnTo>
                <a:lnTo>
                  <a:pt x="192" y="0"/>
                </a:lnTo>
                <a:lnTo>
                  <a:pt x="194" y="0"/>
                </a:lnTo>
                <a:lnTo>
                  <a:pt x="196" y="1"/>
                </a:lnTo>
                <a:lnTo>
                  <a:pt x="198" y="1"/>
                </a:lnTo>
                <a:lnTo>
                  <a:pt x="200" y="1"/>
                </a:lnTo>
                <a:lnTo>
                  <a:pt x="202" y="2"/>
                </a:lnTo>
                <a:lnTo>
                  <a:pt x="204" y="2"/>
                </a:lnTo>
                <a:lnTo>
                  <a:pt x="206" y="3"/>
                </a:lnTo>
                <a:lnTo>
                  <a:pt x="208" y="4"/>
                </a:lnTo>
                <a:lnTo>
                  <a:pt x="210" y="4"/>
                </a:lnTo>
                <a:lnTo>
                  <a:pt x="212" y="5"/>
                </a:lnTo>
                <a:lnTo>
                  <a:pt x="214" y="6"/>
                </a:lnTo>
                <a:lnTo>
                  <a:pt x="216" y="7"/>
                </a:lnTo>
                <a:lnTo>
                  <a:pt x="218" y="8"/>
                </a:lnTo>
                <a:lnTo>
                  <a:pt x="220" y="9"/>
                </a:lnTo>
                <a:lnTo>
                  <a:pt x="222" y="10"/>
                </a:lnTo>
                <a:lnTo>
                  <a:pt x="224" y="11"/>
                </a:lnTo>
                <a:lnTo>
                  <a:pt x="226" y="12"/>
                </a:lnTo>
                <a:lnTo>
                  <a:pt x="228" y="13"/>
                </a:lnTo>
                <a:lnTo>
                  <a:pt x="230" y="14"/>
                </a:lnTo>
                <a:lnTo>
                  <a:pt x="232" y="16"/>
                </a:lnTo>
                <a:lnTo>
                  <a:pt x="234" y="17"/>
                </a:lnTo>
                <a:lnTo>
                  <a:pt x="236" y="18"/>
                </a:lnTo>
                <a:lnTo>
                  <a:pt x="238" y="20"/>
                </a:lnTo>
                <a:lnTo>
                  <a:pt x="240" y="21"/>
                </a:lnTo>
                <a:lnTo>
                  <a:pt x="242" y="23"/>
                </a:lnTo>
                <a:lnTo>
                  <a:pt x="244" y="25"/>
                </a:lnTo>
                <a:lnTo>
                  <a:pt x="246" y="27"/>
                </a:lnTo>
                <a:lnTo>
                  <a:pt x="248" y="28"/>
                </a:lnTo>
                <a:lnTo>
                  <a:pt x="250" y="30"/>
                </a:lnTo>
                <a:lnTo>
                  <a:pt x="252" y="32"/>
                </a:lnTo>
                <a:lnTo>
                  <a:pt x="254" y="34"/>
                </a:lnTo>
                <a:lnTo>
                  <a:pt x="256" y="36"/>
                </a:lnTo>
                <a:lnTo>
                  <a:pt x="258" y="38"/>
                </a:lnTo>
                <a:lnTo>
                  <a:pt x="260" y="40"/>
                </a:lnTo>
                <a:lnTo>
                  <a:pt x="262" y="42"/>
                </a:lnTo>
                <a:lnTo>
                  <a:pt x="264" y="45"/>
                </a:lnTo>
                <a:lnTo>
                  <a:pt x="266" y="47"/>
                </a:lnTo>
                <a:lnTo>
                  <a:pt x="268" y="49"/>
                </a:lnTo>
                <a:lnTo>
                  <a:pt x="270" y="52"/>
                </a:lnTo>
                <a:lnTo>
                  <a:pt x="272" y="54"/>
                </a:lnTo>
                <a:lnTo>
                  <a:pt x="274" y="57"/>
                </a:lnTo>
                <a:lnTo>
                  <a:pt x="276" y="60"/>
                </a:lnTo>
                <a:lnTo>
                  <a:pt x="278" y="62"/>
                </a:lnTo>
                <a:lnTo>
                  <a:pt x="280" y="65"/>
                </a:lnTo>
                <a:lnTo>
                  <a:pt x="282" y="68"/>
                </a:lnTo>
                <a:lnTo>
                  <a:pt x="284" y="71"/>
                </a:lnTo>
                <a:lnTo>
                  <a:pt x="286" y="73"/>
                </a:lnTo>
                <a:lnTo>
                  <a:pt x="288" y="76"/>
                </a:lnTo>
                <a:lnTo>
                  <a:pt x="290" y="79"/>
                </a:lnTo>
                <a:lnTo>
                  <a:pt x="292" y="83"/>
                </a:lnTo>
                <a:lnTo>
                  <a:pt x="294" y="86"/>
                </a:lnTo>
                <a:lnTo>
                  <a:pt x="296" y="89"/>
                </a:lnTo>
                <a:lnTo>
                  <a:pt x="298" y="92"/>
                </a:lnTo>
                <a:lnTo>
                  <a:pt x="300" y="95"/>
                </a:lnTo>
                <a:lnTo>
                  <a:pt x="302" y="99"/>
                </a:lnTo>
                <a:lnTo>
                  <a:pt x="304" y="102"/>
                </a:lnTo>
                <a:lnTo>
                  <a:pt x="306" y="106"/>
                </a:lnTo>
                <a:lnTo>
                  <a:pt x="308" y="109"/>
                </a:lnTo>
                <a:lnTo>
                  <a:pt x="310" y="113"/>
                </a:lnTo>
                <a:lnTo>
                  <a:pt x="312" y="117"/>
                </a:lnTo>
                <a:lnTo>
                  <a:pt x="314" y="120"/>
                </a:lnTo>
                <a:lnTo>
                  <a:pt x="316" y="124"/>
                </a:lnTo>
                <a:lnTo>
                  <a:pt x="318" y="128"/>
                </a:lnTo>
                <a:lnTo>
                  <a:pt x="320" y="132"/>
                </a:lnTo>
                <a:lnTo>
                  <a:pt x="322" y="136"/>
                </a:lnTo>
                <a:lnTo>
                  <a:pt x="324" y="140"/>
                </a:lnTo>
                <a:lnTo>
                  <a:pt x="326" y="144"/>
                </a:lnTo>
                <a:lnTo>
                  <a:pt x="328" y="148"/>
                </a:lnTo>
                <a:lnTo>
                  <a:pt x="330" y="152"/>
                </a:lnTo>
                <a:lnTo>
                  <a:pt x="332" y="156"/>
                </a:lnTo>
                <a:lnTo>
                  <a:pt x="334" y="161"/>
                </a:lnTo>
                <a:lnTo>
                  <a:pt x="336" y="165"/>
                </a:lnTo>
                <a:lnTo>
                  <a:pt x="338" y="170"/>
                </a:lnTo>
                <a:lnTo>
                  <a:pt x="340" y="174"/>
                </a:lnTo>
                <a:lnTo>
                  <a:pt x="342" y="179"/>
                </a:lnTo>
                <a:lnTo>
                  <a:pt x="344" y="183"/>
                </a:lnTo>
                <a:lnTo>
                  <a:pt x="346" y="188"/>
                </a:lnTo>
                <a:lnTo>
                  <a:pt x="348" y="193"/>
                </a:lnTo>
                <a:lnTo>
                  <a:pt x="350" y="197"/>
                </a:lnTo>
                <a:lnTo>
                  <a:pt x="352" y="202"/>
                </a:lnTo>
                <a:lnTo>
                  <a:pt x="354" y="207"/>
                </a:lnTo>
                <a:lnTo>
                  <a:pt x="356" y="212"/>
                </a:lnTo>
                <a:lnTo>
                  <a:pt x="358" y="217"/>
                </a:lnTo>
                <a:lnTo>
                  <a:pt x="360" y="222"/>
                </a:lnTo>
                <a:lnTo>
                  <a:pt x="362" y="227"/>
                </a:lnTo>
                <a:lnTo>
                  <a:pt x="364" y="233"/>
                </a:lnTo>
                <a:lnTo>
                  <a:pt x="366" y="238"/>
                </a:lnTo>
                <a:lnTo>
                  <a:pt x="368" y="243"/>
                </a:lnTo>
                <a:lnTo>
                  <a:pt x="370" y="248"/>
                </a:lnTo>
                <a:lnTo>
                  <a:pt x="372" y="254"/>
                </a:lnTo>
                <a:lnTo>
                  <a:pt x="373" y="251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7" name="Freeform 240"/>
          <p:cNvSpPr>
            <a:spLocks/>
          </p:cNvSpPr>
          <p:nvPr/>
        </p:nvSpPr>
        <p:spPr bwMode="auto">
          <a:xfrm>
            <a:off x="3869501" y="1196115"/>
            <a:ext cx="633412" cy="2590800"/>
          </a:xfrm>
          <a:custGeom>
            <a:avLst/>
            <a:gdLst>
              <a:gd name="T0" fmla="*/ 0 w 110"/>
              <a:gd name="T1" fmla="*/ 2147483647 h 388"/>
              <a:gd name="T2" fmla="*/ 2147483647 w 110"/>
              <a:gd name="T3" fmla="*/ 2147483647 h 388"/>
              <a:gd name="T4" fmla="*/ 2147483647 w 110"/>
              <a:gd name="T5" fmla="*/ 2147483647 h 388"/>
              <a:gd name="T6" fmla="*/ 2147483647 w 110"/>
              <a:gd name="T7" fmla="*/ 2147483647 h 388"/>
              <a:gd name="T8" fmla="*/ 2147483647 w 110"/>
              <a:gd name="T9" fmla="*/ 2147483647 h 388"/>
              <a:gd name="T10" fmla="*/ 2147483647 w 110"/>
              <a:gd name="T11" fmla="*/ 2147483647 h 388"/>
              <a:gd name="T12" fmla="*/ 2147483647 w 110"/>
              <a:gd name="T13" fmla="*/ 2147483647 h 388"/>
              <a:gd name="T14" fmla="*/ 2147483647 w 110"/>
              <a:gd name="T15" fmla="*/ 2147483647 h 388"/>
              <a:gd name="T16" fmla="*/ 2147483647 w 110"/>
              <a:gd name="T17" fmla="*/ 2147483647 h 388"/>
              <a:gd name="T18" fmla="*/ 2147483647 w 110"/>
              <a:gd name="T19" fmla="*/ 2147483647 h 388"/>
              <a:gd name="T20" fmla="*/ 2147483647 w 110"/>
              <a:gd name="T21" fmla="*/ 2147483647 h 388"/>
              <a:gd name="T22" fmla="*/ 2147483647 w 110"/>
              <a:gd name="T23" fmla="*/ 2147483647 h 388"/>
              <a:gd name="T24" fmla="*/ 2147483647 w 110"/>
              <a:gd name="T25" fmla="*/ 2147483647 h 388"/>
              <a:gd name="T26" fmla="*/ 2147483647 w 110"/>
              <a:gd name="T27" fmla="*/ 2147483647 h 388"/>
              <a:gd name="T28" fmla="*/ 2147483647 w 110"/>
              <a:gd name="T29" fmla="*/ 2147483647 h 388"/>
              <a:gd name="T30" fmla="*/ 2147483647 w 110"/>
              <a:gd name="T31" fmla="*/ 2147483647 h 388"/>
              <a:gd name="T32" fmla="*/ 2147483647 w 110"/>
              <a:gd name="T33" fmla="*/ 2147483647 h 388"/>
              <a:gd name="T34" fmla="*/ 2147483647 w 110"/>
              <a:gd name="T35" fmla="*/ 2147483647 h 388"/>
              <a:gd name="T36" fmla="*/ 2147483647 w 110"/>
              <a:gd name="T37" fmla="*/ 2147483647 h 388"/>
              <a:gd name="T38" fmla="*/ 2147483647 w 110"/>
              <a:gd name="T39" fmla="*/ 2147483647 h 388"/>
              <a:gd name="T40" fmla="*/ 2147483647 w 110"/>
              <a:gd name="T41" fmla="*/ 2147483647 h 388"/>
              <a:gd name="T42" fmla="*/ 2147483647 w 110"/>
              <a:gd name="T43" fmla="*/ 2147483647 h 388"/>
              <a:gd name="T44" fmla="*/ 2147483647 w 110"/>
              <a:gd name="T45" fmla="*/ 2147483647 h 388"/>
              <a:gd name="T46" fmla="*/ 2147483647 w 110"/>
              <a:gd name="T47" fmla="*/ 2147483647 h 388"/>
              <a:gd name="T48" fmla="*/ 2147483647 w 110"/>
              <a:gd name="T49" fmla="*/ 2147483647 h 388"/>
              <a:gd name="T50" fmla="*/ 2147483647 w 110"/>
              <a:gd name="T51" fmla="*/ 2147483647 h 388"/>
              <a:gd name="T52" fmla="*/ 2147483647 w 110"/>
              <a:gd name="T53" fmla="*/ 2147483647 h 388"/>
              <a:gd name="T54" fmla="*/ 2147483647 w 110"/>
              <a:gd name="T55" fmla="*/ 2147483647 h 388"/>
              <a:gd name="T56" fmla="*/ 2147483647 w 110"/>
              <a:gd name="T57" fmla="*/ 2147483647 h 388"/>
              <a:gd name="T58" fmla="*/ 2147483647 w 110"/>
              <a:gd name="T59" fmla="*/ 2147483647 h 388"/>
              <a:gd name="T60" fmla="*/ 2147483647 w 110"/>
              <a:gd name="T61" fmla="*/ 2147483647 h 388"/>
              <a:gd name="T62" fmla="*/ 2147483647 w 110"/>
              <a:gd name="T63" fmla="*/ 2147483647 h 388"/>
              <a:gd name="T64" fmla="*/ 2147483647 w 110"/>
              <a:gd name="T65" fmla="*/ 2147483647 h 388"/>
              <a:gd name="T66" fmla="*/ 2147483647 w 110"/>
              <a:gd name="T67" fmla="*/ 2147483647 h 388"/>
              <a:gd name="T68" fmla="*/ 2147483647 w 110"/>
              <a:gd name="T69" fmla="*/ 2147483647 h 388"/>
              <a:gd name="T70" fmla="*/ 2147483647 w 110"/>
              <a:gd name="T71" fmla="*/ 2147483647 h 388"/>
              <a:gd name="T72" fmla="*/ 2147483647 w 110"/>
              <a:gd name="T73" fmla="*/ 2147483647 h 388"/>
              <a:gd name="T74" fmla="*/ 2147483647 w 110"/>
              <a:gd name="T75" fmla="*/ 2147483647 h 388"/>
              <a:gd name="T76" fmla="*/ 2147483647 w 110"/>
              <a:gd name="T77" fmla="*/ 2147483647 h 388"/>
              <a:gd name="T78" fmla="*/ 2147483647 w 110"/>
              <a:gd name="T79" fmla="*/ 2147483647 h 388"/>
              <a:gd name="T80" fmla="*/ 2147483647 w 110"/>
              <a:gd name="T81" fmla="*/ 2147483647 h 388"/>
              <a:gd name="T82" fmla="*/ 2147483647 w 110"/>
              <a:gd name="T83" fmla="*/ 2147483647 h 388"/>
              <a:gd name="T84" fmla="*/ 2147483647 w 110"/>
              <a:gd name="T85" fmla="*/ 2147483647 h 388"/>
              <a:gd name="T86" fmla="*/ 2147483647 w 110"/>
              <a:gd name="T87" fmla="*/ 2147483647 h 388"/>
              <a:gd name="T88" fmla="*/ 2147483647 w 110"/>
              <a:gd name="T89" fmla="*/ 2147483647 h 388"/>
              <a:gd name="T90" fmla="*/ 2147483647 w 110"/>
              <a:gd name="T91" fmla="*/ 2147483647 h 388"/>
              <a:gd name="T92" fmla="*/ 2147483647 w 110"/>
              <a:gd name="T93" fmla="*/ 2147483647 h 388"/>
              <a:gd name="T94" fmla="*/ 2147483647 w 110"/>
              <a:gd name="T95" fmla="*/ 2147483647 h 388"/>
              <a:gd name="T96" fmla="*/ 2147483647 w 110"/>
              <a:gd name="T97" fmla="*/ 2147483647 h 388"/>
              <a:gd name="T98" fmla="*/ 2147483647 w 110"/>
              <a:gd name="T99" fmla="*/ 2147483647 h 388"/>
              <a:gd name="T100" fmla="*/ 2147483647 w 110"/>
              <a:gd name="T101" fmla="*/ 2147483647 h 388"/>
              <a:gd name="T102" fmla="*/ 2147483647 w 110"/>
              <a:gd name="T103" fmla="*/ 2147483647 h 388"/>
              <a:gd name="T104" fmla="*/ 2147483647 w 110"/>
              <a:gd name="T105" fmla="*/ 2147483647 h 388"/>
              <a:gd name="T106" fmla="*/ 2147483647 w 110"/>
              <a:gd name="T107" fmla="*/ 2147483647 h 388"/>
              <a:gd name="T108" fmla="*/ 2147483647 w 110"/>
              <a:gd name="T109" fmla="*/ 2147483647 h 388"/>
              <a:gd name="T110" fmla="*/ 2147483647 w 110"/>
              <a:gd name="T111" fmla="*/ 0 h 38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0"/>
              <a:gd name="T169" fmla="*/ 0 h 388"/>
              <a:gd name="T170" fmla="*/ 110 w 110"/>
              <a:gd name="T171" fmla="*/ 388 h 38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0" h="388">
                <a:moveTo>
                  <a:pt x="0" y="388"/>
                </a:moveTo>
                <a:lnTo>
                  <a:pt x="2" y="382"/>
                </a:lnTo>
                <a:lnTo>
                  <a:pt x="4" y="377"/>
                </a:lnTo>
                <a:lnTo>
                  <a:pt x="6" y="371"/>
                </a:lnTo>
                <a:lnTo>
                  <a:pt x="8" y="366"/>
                </a:lnTo>
                <a:lnTo>
                  <a:pt x="10" y="360"/>
                </a:lnTo>
                <a:lnTo>
                  <a:pt x="12" y="354"/>
                </a:lnTo>
                <a:lnTo>
                  <a:pt x="14" y="348"/>
                </a:lnTo>
                <a:lnTo>
                  <a:pt x="16" y="343"/>
                </a:lnTo>
                <a:lnTo>
                  <a:pt x="18" y="337"/>
                </a:lnTo>
                <a:lnTo>
                  <a:pt x="20" y="331"/>
                </a:lnTo>
                <a:lnTo>
                  <a:pt x="22" y="325"/>
                </a:lnTo>
                <a:lnTo>
                  <a:pt x="24" y="318"/>
                </a:lnTo>
                <a:lnTo>
                  <a:pt x="26" y="312"/>
                </a:lnTo>
                <a:lnTo>
                  <a:pt x="28" y="306"/>
                </a:lnTo>
                <a:lnTo>
                  <a:pt x="30" y="300"/>
                </a:lnTo>
                <a:lnTo>
                  <a:pt x="32" y="293"/>
                </a:lnTo>
                <a:lnTo>
                  <a:pt x="34" y="287"/>
                </a:lnTo>
                <a:lnTo>
                  <a:pt x="36" y="280"/>
                </a:lnTo>
                <a:lnTo>
                  <a:pt x="38" y="274"/>
                </a:lnTo>
                <a:lnTo>
                  <a:pt x="40" y="267"/>
                </a:lnTo>
                <a:lnTo>
                  <a:pt x="42" y="261"/>
                </a:lnTo>
                <a:lnTo>
                  <a:pt x="44" y="254"/>
                </a:lnTo>
                <a:lnTo>
                  <a:pt x="46" y="247"/>
                </a:lnTo>
                <a:lnTo>
                  <a:pt x="48" y="240"/>
                </a:lnTo>
                <a:lnTo>
                  <a:pt x="50" y="234"/>
                </a:lnTo>
                <a:lnTo>
                  <a:pt x="52" y="227"/>
                </a:lnTo>
                <a:lnTo>
                  <a:pt x="54" y="220"/>
                </a:lnTo>
                <a:lnTo>
                  <a:pt x="56" y="213"/>
                </a:lnTo>
                <a:lnTo>
                  <a:pt x="58" y="205"/>
                </a:lnTo>
                <a:lnTo>
                  <a:pt x="60" y="198"/>
                </a:lnTo>
                <a:lnTo>
                  <a:pt x="62" y="191"/>
                </a:lnTo>
                <a:lnTo>
                  <a:pt x="64" y="184"/>
                </a:lnTo>
                <a:lnTo>
                  <a:pt x="66" y="176"/>
                </a:lnTo>
                <a:lnTo>
                  <a:pt x="68" y="169"/>
                </a:lnTo>
                <a:lnTo>
                  <a:pt x="70" y="161"/>
                </a:lnTo>
                <a:lnTo>
                  <a:pt x="72" y="154"/>
                </a:lnTo>
                <a:lnTo>
                  <a:pt x="74" y="146"/>
                </a:lnTo>
                <a:lnTo>
                  <a:pt x="76" y="139"/>
                </a:lnTo>
                <a:lnTo>
                  <a:pt x="78" y="131"/>
                </a:lnTo>
                <a:lnTo>
                  <a:pt x="80" y="123"/>
                </a:lnTo>
                <a:lnTo>
                  <a:pt x="82" y="115"/>
                </a:lnTo>
                <a:lnTo>
                  <a:pt x="84" y="108"/>
                </a:lnTo>
                <a:lnTo>
                  <a:pt x="86" y="100"/>
                </a:lnTo>
                <a:lnTo>
                  <a:pt x="88" y="92"/>
                </a:lnTo>
                <a:lnTo>
                  <a:pt x="90" y="84"/>
                </a:lnTo>
                <a:lnTo>
                  <a:pt x="92" y="75"/>
                </a:lnTo>
                <a:lnTo>
                  <a:pt x="94" y="67"/>
                </a:lnTo>
                <a:lnTo>
                  <a:pt x="96" y="59"/>
                </a:lnTo>
                <a:lnTo>
                  <a:pt x="98" y="51"/>
                </a:lnTo>
                <a:lnTo>
                  <a:pt x="100" y="42"/>
                </a:lnTo>
                <a:lnTo>
                  <a:pt x="102" y="34"/>
                </a:lnTo>
                <a:lnTo>
                  <a:pt x="104" y="26"/>
                </a:lnTo>
                <a:lnTo>
                  <a:pt x="106" y="17"/>
                </a:lnTo>
                <a:lnTo>
                  <a:pt x="108" y="8"/>
                </a:lnTo>
                <a:lnTo>
                  <a:pt x="110" y="0"/>
                </a:lnTo>
              </a:path>
            </a:pathLst>
          </a:cu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78" name="Group 250"/>
          <p:cNvGrpSpPr>
            <a:grpSpLocks/>
          </p:cNvGrpSpPr>
          <p:nvPr/>
        </p:nvGrpSpPr>
        <p:grpSpPr bwMode="auto">
          <a:xfrm>
            <a:off x="1096138" y="1216753"/>
            <a:ext cx="628650" cy="2570163"/>
            <a:chOff x="803275" y="1292225"/>
            <a:chExt cx="628650" cy="2570163"/>
          </a:xfrm>
        </p:grpSpPr>
        <p:sp>
          <p:nvSpPr>
            <p:cNvPr id="79" name="Freeform 242"/>
            <p:cNvSpPr>
              <a:spLocks/>
            </p:cNvSpPr>
            <p:nvPr/>
          </p:nvSpPr>
          <p:spPr bwMode="auto">
            <a:xfrm>
              <a:off x="803275" y="1292225"/>
              <a:ext cx="69850" cy="339725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Freeform 243"/>
            <p:cNvSpPr>
              <a:spLocks/>
            </p:cNvSpPr>
            <p:nvPr/>
          </p:nvSpPr>
          <p:spPr bwMode="auto">
            <a:xfrm>
              <a:off x="873125" y="1631950"/>
              <a:ext cx="558800" cy="2230438"/>
            </a:xfrm>
            <a:custGeom>
              <a:avLst/>
              <a:gdLst>
                <a:gd name="T0" fmla="*/ 0 w 97"/>
                <a:gd name="T1" fmla="*/ 0 h 334"/>
                <a:gd name="T2" fmla="*/ 2147483647 w 97"/>
                <a:gd name="T3" fmla="*/ 2147483647 h 334"/>
                <a:gd name="T4" fmla="*/ 2147483647 w 97"/>
                <a:gd name="T5" fmla="*/ 2147483647 h 334"/>
                <a:gd name="T6" fmla="*/ 2147483647 w 97"/>
                <a:gd name="T7" fmla="*/ 2147483647 h 334"/>
                <a:gd name="T8" fmla="*/ 2147483647 w 97"/>
                <a:gd name="T9" fmla="*/ 2147483647 h 334"/>
                <a:gd name="T10" fmla="*/ 2147483647 w 97"/>
                <a:gd name="T11" fmla="*/ 2147483647 h 334"/>
                <a:gd name="T12" fmla="*/ 2147483647 w 97"/>
                <a:gd name="T13" fmla="*/ 2147483647 h 334"/>
                <a:gd name="T14" fmla="*/ 2147483647 w 97"/>
                <a:gd name="T15" fmla="*/ 2147483647 h 334"/>
                <a:gd name="T16" fmla="*/ 2147483647 w 97"/>
                <a:gd name="T17" fmla="*/ 2147483647 h 334"/>
                <a:gd name="T18" fmla="*/ 2147483647 w 97"/>
                <a:gd name="T19" fmla="*/ 2147483647 h 334"/>
                <a:gd name="T20" fmla="*/ 2147483647 w 97"/>
                <a:gd name="T21" fmla="*/ 2147483647 h 334"/>
                <a:gd name="T22" fmla="*/ 2147483647 w 97"/>
                <a:gd name="T23" fmla="*/ 2147483647 h 334"/>
                <a:gd name="T24" fmla="*/ 2147483647 w 97"/>
                <a:gd name="T25" fmla="*/ 2147483647 h 334"/>
                <a:gd name="T26" fmla="*/ 2147483647 w 97"/>
                <a:gd name="T27" fmla="*/ 2147483647 h 334"/>
                <a:gd name="T28" fmla="*/ 2147483647 w 97"/>
                <a:gd name="T29" fmla="*/ 2147483647 h 334"/>
                <a:gd name="T30" fmla="*/ 2147483647 w 97"/>
                <a:gd name="T31" fmla="*/ 2147483647 h 334"/>
                <a:gd name="T32" fmla="*/ 2147483647 w 97"/>
                <a:gd name="T33" fmla="*/ 2147483647 h 334"/>
                <a:gd name="T34" fmla="*/ 2147483647 w 97"/>
                <a:gd name="T35" fmla="*/ 2147483647 h 334"/>
                <a:gd name="T36" fmla="*/ 2147483647 w 97"/>
                <a:gd name="T37" fmla="*/ 2147483647 h 334"/>
                <a:gd name="T38" fmla="*/ 2147483647 w 97"/>
                <a:gd name="T39" fmla="*/ 2147483647 h 334"/>
                <a:gd name="T40" fmla="*/ 2147483647 w 97"/>
                <a:gd name="T41" fmla="*/ 2147483647 h 334"/>
                <a:gd name="T42" fmla="*/ 2147483647 w 97"/>
                <a:gd name="T43" fmla="*/ 2147483647 h 334"/>
                <a:gd name="T44" fmla="*/ 2147483647 w 97"/>
                <a:gd name="T45" fmla="*/ 2147483647 h 334"/>
                <a:gd name="T46" fmla="*/ 2147483647 w 97"/>
                <a:gd name="T47" fmla="*/ 2147483647 h 334"/>
                <a:gd name="T48" fmla="*/ 2147483647 w 97"/>
                <a:gd name="T49" fmla="*/ 2147483647 h 334"/>
                <a:gd name="T50" fmla="*/ 2147483647 w 97"/>
                <a:gd name="T51" fmla="*/ 2147483647 h 334"/>
                <a:gd name="T52" fmla="*/ 2147483647 w 97"/>
                <a:gd name="T53" fmla="*/ 2147483647 h 334"/>
                <a:gd name="T54" fmla="*/ 2147483647 w 97"/>
                <a:gd name="T55" fmla="*/ 2147483647 h 334"/>
                <a:gd name="T56" fmla="*/ 2147483647 w 97"/>
                <a:gd name="T57" fmla="*/ 2147483647 h 334"/>
                <a:gd name="T58" fmla="*/ 2147483647 w 97"/>
                <a:gd name="T59" fmla="*/ 2147483647 h 334"/>
                <a:gd name="T60" fmla="*/ 2147483647 w 97"/>
                <a:gd name="T61" fmla="*/ 2147483647 h 334"/>
                <a:gd name="T62" fmla="*/ 2147483647 w 97"/>
                <a:gd name="T63" fmla="*/ 2147483647 h 334"/>
                <a:gd name="T64" fmla="*/ 2147483647 w 97"/>
                <a:gd name="T65" fmla="*/ 2147483647 h 334"/>
                <a:gd name="T66" fmla="*/ 2147483647 w 97"/>
                <a:gd name="T67" fmla="*/ 2147483647 h 334"/>
                <a:gd name="T68" fmla="*/ 2147483647 w 97"/>
                <a:gd name="T69" fmla="*/ 2147483647 h 334"/>
                <a:gd name="T70" fmla="*/ 2147483647 w 97"/>
                <a:gd name="T71" fmla="*/ 2147483647 h 334"/>
                <a:gd name="T72" fmla="*/ 2147483647 w 97"/>
                <a:gd name="T73" fmla="*/ 2147483647 h 334"/>
                <a:gd name="T74" fmla="*/ 2147483647 w 97"/>
                <a:gd name="T75" fmla="*/ 2147483647 h 334"/>
                <a:gd name="T76" fmla="*/ 2147483647 w 97"/>
                <a:gd name="T77" fmla="*/ 2147483647 h 334"/>
                <a:gd name="T78" fmla="*/ 2147483647 w 97"/>
                <a:gd name="T79" fmla="*/ 2147483647 h 334"/>
                <a:gd name="T80" fmla="*/ 2147483647 w 97"/>
                <a:gd name="T81" fmla="*/ 2147483647 h 334"/>
                <a:gd name="T82" fmla="*/ 2147483647 w 97"/>
                <a:gd name="T83" fmla="*/ 2147483647 h 334"/>
                <a:gd name="T84" fmla="*/ 2147483647 w 97"/>
                <a:gd name="T85" fmla="*/ 2147483647 h 334"/>
                <a:gd name="T86" fmla="*/ 2147483647 w 97"/>
                <a:gd name="T87" fmla="*/ 2147483647 h 334"/>
                <a:gd name="T88" fmla="*/ 2147483647 w 97"/>
                <a:gd name="T89" fmla="*/ 2147483647 h 334"/>
                <a:gd name="T90" fmla="*/ 2147483647 w 97"/>
                <a:gd name="T91" fmla="*/ 2147483647 h 334"/>
                <a:gd name="T92" fmla="*/ 2147483647 w 97"/>
                <a:gd name="T93" fmla="*/ 2147483647 h 334"/>
                <a:gd name="T94" fmla="*/ 2147483647 w 97"/>
                <a:gd name="T95" fmla="*/ 2147483647 h 334"/>
                <a:gd name="T96" fmla="*/ 2147483647 w 97"/>
                <a:gd name="T97" fmla="*/ 2147483647 h 334"/>
                <a:gd name="T98" fmla="*/ 2147483647 w 97"/>
                <a:gd name="T99" fmla="*/ 2147483647 h 3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7"/>
                <a:gd name="T151" fmla="*/ 0 h 334"/>
                <a:gd name="T152" fmla="*/ 97 w 97"/>
                <a:gd name="T153" fmla="*/ 334 h 3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7" h="334">
                  <a:moveTo>
                    <a:pt x="0" y="0"/>
                  </a:moveTo>
                  <a:lnTo>
                    <a:pt x="2" y="9"/>
                  </a:lnTo>
                  <a:lnTo>
                    <a:pt x="4" y="17"/>
                  </a:lnTo>
                  <a:lnTo>
                    <a:pt x="6" y="25"/>
                  </a:lnTo>
                  <a:lnTo>
                    <a:pt x="8" y="33"/>
                  </a:lnTo>
                  <a:lnTo>
                    <a:pt x="10" y="41"/>
                  </a:lnTo>
                  <a:lnTo>
                    <a:pt x="12" y="49"/>
                  </a:lnTo>
                  <a:lnTo>
                    <a:pt x="14" y="57"/>
                  </a:lnTo>
                  <a:lnTo>
                    <a:pt x="16" y="65"/>
                  </a:lnTo>
                  <a:lnTo>
                    <a:pt x="18" y="73"/>
                  </a:lnTo>
                  <a:lnTo>
                    <a:pt x="20" y="80"/>
                  </a:lnTo>
                  <a:lnTo>
                    <a:pt x="22" y="88"/>
                  </a:lnTo>
                  <a:lnTo>
                    <a:pt x="24" y="96"/>
                  </a:lnTo>
                  <a:lnTo>
                    <a:pt x="26" y="103"/>
                  </a:lnTo>
                  <a:lnTo>
                    <a:pt x="28" y="111"/>
                  </a:lnTo>
                  <a:lnTo>
                    <a:pt x="30" y="118"/>
                  </a:lnTo>
                  <a:lnTo>
                    <a:pt x="32" y="125"/>
                  </a:lnTo>
                  <a:lnTo>
                    <a:pt x="34" y="133"/>
                  </a:lnTo>
                  <a:lnTo>
                    <a:pt x="36" y="140"/>
                  </a:lnTo>
                  <a:lnTo>
                    <a:pt x="38" y="147"/>
                  </a:lnTo>
                  <a:lnTo>
                    <a:pt x="40" y="154"/>
                  </a:lnTo>
                  <a:lnTo>
                    <a:pt x="42" y="162"/>
                  </a:lnTo>
                  <a:lnTo>
                    <a:pt x="44" y="169"/>
                  </a:lnTo>
                  <a:lnTo>
                    <a:pt x="46" y="176"/>
                  </a:lnTo>
                  <a:lnTo>
                    <a:pt x="48" y="182"/>
                  </a:lnTo>
                  <a:lnTo>
                    <a:pt x="50" y="189"/>
                  </a:lnTo>
                  <a:lnTo>
                    <a:pt x="52" y="196"/>
                  </a:lnTo>
                  <a:lnTo>
                    <a:pt x="54" y="203"/>
                  </a:lnTo>
                  <a:lnTo>
                    <a:pt x="56" y="210"/>
                  </a:lnTo>
                  <a:lnTo>
                    <a:pt x="58" y="216"/>
                  </a:lnTo>
                  <a:lnTo>
                    <a:pt x="60" y="223"/>
                  </a:lnTo>
                  <a:lnTo>
                    <a:pt x="62" y="229"/>
                  </a:lnTo>
                  <a:lnTo>
                    <a:pt x="64" y="236"/>
                  </a:lnTo>
                  <a:lnTo>
                    <a:pt x="66" y="242"/>
                  </a:lnTo>
                  <a:lnTo>
                    <a:pt x="68" y="248"/>
                  </a:lnTo>
                  <a:lnTo>
                    <a:pt x="70" y="255"/>
                  </a:lnTo>
                  <a:lnTo>
                    <a:pt x="72" y="261"/>
                  </a:lnTo>
                  <a:lnTo>
                    <a:pt x="74" y="267"/>
                  </a:lnTo>
                  <a:lnTo>
                    <a:pt x="76" y="273"/>
                  </a:lnTo>
                  <a:lnTo>
                    <a:pt x="78" y="279"/>
                  </a:lnTo>
                  <a:lnTo>
                    <a:pt x="80" y="285"/>
                  </a:lnTo>
                  <a:lnTo>
                    <a:pt x="82" y="291"/>
                  </a:lnTo>
                  <a:lnTo>
                    <a:pt x="84" y="297"/>
                  </a:lnTo>
                  <a:lnTo>
                    <a:pt x="86" y="303"/>
                  </a:lnTo>
                  <a:lnTo>
                    <a:pt x="88" y="308"/>
                  </a:lnTo>
                  <a:lnTo>
                    <a:pt x="90" y="314"/>
                  </a:lnTo>
                  <a:lnTo>
                    <a:pt x="92" y="320"/>
                  </a:lnTo>
                  <a:lnTo>
                    <a:pt x="94" y="325"/>
                  </a:lnTo>
                  <a:lnTo>
                    <a:pt x="96" y="331"/>
                  </a:lnTo>
                  <a:lnTo>
                    <a:pt x="97" y="334"/>
                  </a:lnTo>
                </a:path>
              </a:pathLst>
            </a:custGeom>
            <a:noFill/>
            <a:ln w="28575">
              <a:solidFill>
                <a:srgbClr val="00B0F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88" name="Rectangle 87"/>
          <p:cNvSpPr/>
          <p:nvPr/>
        </p:nvSpPr>
        <p:spPr>
          <a:xfrm>
            <a:off x="290953" y="3867247"/>
            <a:ext cx="8954814" cy="2601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3" name="Freeform 241"/>
          <p:cNvSpPr>
            <a:spLocks/>
          </p:cNvSpPr>
          <p:nvPr/>
        </p:nvSpPr>
        <p:spPr bwMode="auto">
          <a:xfrm>
            <a:off x="1722879" y="3761267"/>
            <a:ext cx="2151063" cy="1716088"/>
          </a:xfrm>
          <a:custGeom>
            <a:avLst/>
            <a:gdLst>
              <a:gd name="T0" fmla="*/ 2147483647 w 373"/>
              <a:gd name="T1" fmla="*/ 2147483647 h 257"/>
              <a:gd name="T2" fmla="*/ 2147483647 w 373"/>
              <a:gd name="T3" fmla="*/ 2147483647 h 257"/>
              <a:gd name="T4" fmla="*/ 2147483647 w 373"/>
              <a:gd name="T5" fmla="*/ 2147483647 h 257"/>
              <a:gd name="T6" fmla="*/ 2147483647 w 373"/>
              <a:gd name="T7" fmla="*/ 2147483647 h 257"/>
              <a:gd name="T8" fmla="*/ 2147483647 w 373"/>
              <a:gd name="T9" fmla="*/ 2147483647 h 257"/>
              <a:gd name="T10" fmla="*/ 2147483647 w 373"/>
              <a:gd name="T11" fmla="*/ 2147483647 h 257"/>
              <a:gd name="T12" fmla="*/ 2147483647 w 373"/>
              <a:gd name="T13" fmla="*/ 2147483647 h 257"/>
              <a:gd name="T14" fmla="*/ 2147483647 w 373"/>
              <a:gd name="T15" fmla="*/ 2147483647 h 257"/>
              <a:gd name="T16" fmla="*/ 2147483647 w 373"/>
              <a:gd name="T17" fmla="*/ 2147483647 h 257"/>
              <a:gd name="T18" fmla="*/ 2147483647 w 373"/>
              <a:gd name="T19" fmla="*/ 2147483647 h 257"/>
              <a:gd name="T20" fmla="*/ 2147483647 w 373"/>
              <a:gd name="T21" fmla="*/ 2147483647 h 257"/>
              <a:gd name="T22" fmla="*/ 2147483647 w 373"/>
              <a:gd name="T23" fmla="*/ 2147483647 h 257"/>
              <a:gd name="T24" fmla="*/ 2147483647 w 373"/>
              <a:gd name="T25" fmla="*/ 2147483647 h 257"/>
              <a:gd name="T26" fmla="*/ 2147483647 w 373"/>
              <a:gd name="T27" fmla="*/ 2147483647 h 257"/>
              <a:gd name="T28" fmla="*/ 2147483647 w 373"/>
              <a:gd name="T29" fmla="*/ 2147483647 h 257"/>
              <a:gd name="T30" fmla="*/ 2147483647 w 373"/>
              <a:gd name="T31" fmla="*/ 2147483647 h 257"/>
              <a:gd name="T32" fmla="*/ 2147483647 w 373"/>
              <a:gd name="T33" fmla="*/ 2147483647 h 257"/>
              <a:gd name="T34" fmla="*/ 2147483647 w 373"/>
              <a:gd name="T35" fmla="*/ 2147483647 h 257"/>
              <a:gd name="T36" fmla="*/ 2147483647 w 373"/>
              <a:gd name="T37" fmla="*/ 2147483647 h 257"/>
              <a:gd name="T38" fmla="*/ 2147483647 w 373"/>
              <a:gd name="T39" fmla="*/ 2147483647 h 257"/>
              <a:gd name="T40" fmla="*/ 2147483647 w 373"/>
              <a:gd name="T41" fmla="*/ 2147483647 h 257"/>
              <a:gd name="T42" fmla="*/ 2147483647 w 373"/>
              <a:gd name="T43" fmla="*/ 2147483647 h 257"/>
              <a:gd name="T44" fmla="*/ 2147483647 w 373"/>
              <a:gd name="T45" fmla="*/ 2147483647 h 257"/>
              <a:gd name="T46" fmla="*/ 2147483647 w 373"/>
              <a:gd name="T47" fmla="*/ 2147483647 h 257"/>
              <a:gd name="T48" fmla="*/ 2147483647 w 373"/>
              <a:gd name="T49" fmla="*/ 2147483647 h 257"/>
              <a:gd name="T50" fmla="*/ 2147483647 w 373"/>
              <a:gd name="T51" fmla="*/ 2147483647 h 257"/>
              <a:gd name="T52" fmla="*/ 2147483647 w 373"/>
              <a:gd name="T53" fmla="*/ 2147483647 h 257"/>
              <a:gd name="T54" fmla="*/ 2147483647 w 373"/>
              <a:gd name="T55" fmla="*/ 2147483647 h 257"/>
              <a:gd name="T56" fmla="*/ 2147483647 w 373"/>
              <a:gd name="T57" fmla="*/ 2147483647 h 257"/>
              <a:gd name="T58" fmla="*/ 2147483647 w 373"/>
              <a:gd name="T59" fmla="*/ 2147483647 h 257"/>
              <a:gd name="T60" fmla="*/ 2147483647 w 373"/>
              <a:gd name="T61" fmla="*/ 2147483647 h 257"/>
              <a:gd name="T62" fmla="*/ 2147483647 w 373"/>
              <a:gd name="T63" fmla="*/ 2147483647 h 257"/>
              <a:gd name="T64" fmla="*/ 2147483647 w 373"/>
              <a:gd name="T65" fmla="*/ 2147483647 h 257"/>
              <a:gd name="T66" fmla="*/ 2147483647 w 373"/>
              <a:gd name="T67" fmla="*/ 2147483647 h 257"/>
              <a:gd name="T68" fmla="*/ 2147483647 w 373"/>
              <a:gd name="T69" fmla="*/ 2147483647 h 257"/>
              <a:gd name="T70" fmla="*/ 2147483647 w 373"/>
              <a:gd name="T71" fmla="*/ 2147483647 h 257"/>
              <a:gd name="T72" fmla="*/ 2147483647 w 373"/>
              <a:gd name="T73" fmla="*/ 2147483647 h 257"/>
              <a:gd name="T74" fmla="*/ 2147483647 w 373"/>
              <a:gd name="T75" fmla="*/ 2147483647 h 257"/>
              <a:gd name="T76" fmla="*/ 2147483647 w 373"/>
              <a:gd name="T77" fmla="*/ 2147483647 h 257"/>
              <a:gd name="T78" fmla="*/ 2147483647 w 373"/>
              <a:gd name="T79" fmla="*/ 2147483647 h 257"/>
              <a:gd name="T80" fmla="*/ 2147483647 w 373"/>
              <a:gd name="T81" fmla="*/ 2147483647 h 257"/>
              <a:gd name="T82" fmla="*/ 2147483647 w 373"/>
              <a:gd name="T83" fmla="*/ 2147483647 h 257"/>
              <a:gd name="T84" fmla="*/ 2147483647 w 373"/>
              <a:gd name="T85" fmla="*/ 2147483647 h 257"/>
              <a:gd name="T86" fmla="*/ 2147483647 w 373"/>
              <a:gd name="T87" fmla="*/ 2147483647 h 257"/>
              <a:gd name="T88" fmla="*/ 2147483647 w 373"/>
              <a:gd name="T89" fmla="*/ 2147483647 h 257"/>
              <a:gd name="T90" fmla="*/ 2147483647 w 373"/>
              <a:gd name="T91" fmla="*/ 2147483647 h 257"/>
              <a:gd name="T92" fmla="*/ 2147483647 w 373"/>
              <a:gd name="T93" fmla="*/ 2147483647 h 257"/>
              <a:gd name="T94" fmla="*/ 2147483647 w 373"/>
              <a:gd name="T95" fmla="*/ 2147483647 h 257"/>
              <a:gd name="T96" fmla="*/ 2147483647 w 373"/>
              <a:gd name="T97" fmla="*/ 2147483647 h 257"/>
              <a:gd name="T98" fmla="*/ 2147483647 w 373"/>
              <a:gd name="T99" fmla="*/ 2147483647 h 257"/>
              <a:gd name="T100" fmla="*/ 2147483647 w 373"/>
              <a:gd name="T101" fmla="*/ 2147483647 h 257"/>
              <a:gd name="T102" fmla="*/ 2147483647 w 373"/>
              <a:gd name="T103" fmla="*/ 2147483647 h 257"/>
              <a:gd name="T104" fmla="*/ 2147483647 w 373"/>
              <a:gd name="T105" fmla="*/ 2147483647 h 257"/>
              <a:gd name="T106" fmla="*/ 2147483647 w 373"/>
              <a:gd name="T107" fmla="*/ 2147483647 h 257"/>
              <a:gd name="T108" fmla="*/ 2147483647 w 373"/>
              <a:gd name="T109" fmla="*/ 2147483647 h 257"/>
              <a:gd name="T110" fmla="*/ 2147483647 w 373"/>
              <a:gd name="T111" fmla="*/ 2147483647 h 257"/>
              <a:gd name="T112" fmla="*/ 2147483647 w 373"/>
              <a:gd name="T113" fmla="*/ 2147483647 h 257"/>
              <a:gd name="T114" fmla="*/ 2147483647 w 373"/>
              <a:gd name="T115" fmla="*/ 2147483647 h 257"/>
              <a:gd name="T116" fmla="*/ 2147483647 w 373"/>
              <a:gd name="T117" fmla="*/ 2147483647 h 257"/>
              <a:gd name="T118" fmla="*/ 2147483647 w 373"/>
              <a:gd name="T119" fmla="*/ 2147483647 h 257"/>
              <a:gd name="T120" fmla="*/ 2147483647 w 373"/>
              <a:gd name="T121" fmla="*/ 2147483647 h 257"/>
              <a:gd name="T122" fmla="*/ 2147483647 w 373"/>
              <a:gd name="T123" fmla="*/ 2147483647 h 2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7"/>
              <a:gd name="T188" fmla="*/ 373 w 373"/>
              <a:gd name="T189" fmla="*/ 257 h 2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7">
                <a:moveTo>
                  <a:pt x="0" y="4"/>
                </a:moveTo>
                <a:lnTo>
                  <a:pt x="2" y="9"/>
                </a:lnTo>
                <a:lnTo>
                  <a:pt x="4" y="15"/>
                </a:lnTo>
                <a:lnTo>
                  <a:pt x="6" y="20"/>
                </a:lnTo>
                <a:lnTo>
                  <a:pt x="8" y="25"/>
                </a:lnTo>
                <a:lnTo>
                  <a:pt x="10" y="30"/>
                </a:lnTo>
                <a:lnTo>
                  <a:pt x="12" y="36"/>
                </a:lnTo>
                <a:lnTo>
                  <a:pt x="14" y="41"/>
                </a:lnTo>
                <a:lnTo>
                  <a:pt x="16" y="46"/>
                </a:lnTo>
                <a:lnTo>
                  <a:pt x="18" y="51"/>
                </a:lnTo>
                <a:lnTo>
                  <a:pt x="20" y="56"/>
                </a:lnTo>
                <a:lnTo>
                  <a:pt x="22" y="60"/>
                </a:lnTo>
                <a:lnTo>
                  <a:pt x="24" y="65"/>
                </a:lnTo>
                <a:lnTo>
                  <a:pt x="26" y="70"/>
                </a:lnTo>
                <a:lnTo>
                  <a:pt x="28" y="74"/>
                </a:lnTo>
                <a:lnTo>
                  <a:pt x="30" y="79"/>
                </a:lnTo>
                <a:lnTo>
                  <a:pt x="32" y="84"/>
                </a:lnTo>
                <a:lnTo>
                  <a:pt x="34" y="88"/>
                </a:lnTo>
                <a:lnTo>
                  <a:pt x="36" y="93"/>
                </a:lnTo>
                <a:lnTo>
                  <a:pt x="38" y="97"/>
                </a:lnTo>
                <a:lnTo>
                  <a:pt x="40" y="101"/>
                </a:lnTo>
                <a:lnTo>
                  <a:pt x="42" y="105"/>
                </a:lnTo>
                <a:lnTo>
                  <a:pt x="44" y="110"/>
                </a:lnTo>
                <a:lnTo>
                  <a:pt x="46" y="114"/>
                </a:lnTo>
                <a:lnTo>
                  <a:pt x="48" y="118"/>
                </a:lnTo>
                <a:lnTo>
                  <a:pt x="50" y="122"/>
                </a:lnTo>
                <a:lnTo>
                  <a:pt x="52" y="126"/>
                </a:lnTo>
                <a:lnTo>
                  <a:pt x="54" y="130"/>
                </a:lnTo>
                <a:lnTo>
                  <a:pt x="56" y="133"/>
                </a:lnTo>
                <a:lnTo>
                  <a:pt x="58" y="137"/>
                </a:lnTo>
                <a:lnTo>
                  <a:pt x="60" y="141"/>
                </a:lnTo>
                <a:lnTo>
                  <a:pt x="62" y="145"/>
                </a:lnTo>
                <a:lnTo>
                  <a:pt x="64" y="148"/>
                </a:lnTo>
                <a:lnTo>
                  <a:pt x="66" y="152"/>
                </a:lnTo>
                <a:lnTo>
                  <a:pt x="68" y="155"/>
                </a:lnTo>
                <a:lnTo>
                  <a:pt x="70" y="159"/>
                </a:lnTo>
                <a:lnTo>
                  <a:pt x="72" y="162"/>
                </a:lnTo>
                <a:lnTo>
                  <a:pt x="74" y="165"/>
                </a:lnTo>
                <a:lnTo>
                  <a:pt x="76" y="169"/>
                </a:lnTo>
                <a:lnTo>
                  <a:pt x="78" y="172"/>
                </a:lnTo>
                <a:lnTo>
                  <a:pt x="80" y="175"/>
                </a:lnTo>
                <a:lnTo>
                  <a:pt x="82" y="178"/>
                </a:lnTo>
                <a:lnTo>
                  <a:pt x="84" y="181"/>
                </a:lnTo>
                <a:lnTo>
                  <a:pt x="86" y="184"/>
                </a:lnTo>
                <a:lnTo>
                  <a:pt x="88" y="187"/>
                </a:lnTo>
                <a:lnTo>
                  <a:pt x="90" y="190"/>
                </a:lnTo>
                <a:lnTo>
                  <a:pt x="92" y="192"/>
                </a:lnTo>
                <a:lnTo>
                  <a:pt x="94" y="195"/>
                </a:lnTo>
                <a:lnTo>
                  <a:pt x="96" y="198"/>
                </a:lnTo>
                <a:lnTo>
                  <a:pt x="98" y="200"/>
                </a:lnTo>
                <a:lnTo>
                  <a:pt x="100" y="203"/>
                </a:lnTo>
                <a:lnTo>
                  <a:pt x="102" y="205"/>
                </a:lnTo>
                <a:lnTo>
                  <a:pt x="104" y="208"/>
                </a:lnTo>
                <a:lnTo>
                  <a:pt x="106" y="210"/>
                </a:lnTo>
                <a:lnTo>
                  <a:pt x="108" y="213"/>
                </a:lnTo>
                <a:lnTo>
                  <a:pt x="110" y="215"/>
                </a:lnTo>
                <a:lnTo>
                  <a:pt x="112" y="217"/>
                </a:lnTo>
                <a:lnTo>
                  <a:pt x="114" y="219"/>
                </a:lnTo>
                <a:lnTo>
                  <a:pt x="116" y="221"/>
                </a:lnTo>
                <a:lnTo>
                  <a:pt x="118" y="223"/>
                </a:lnTo>
                <a:lnTo>
                  <a:pt x="120" y="225"/>
                </a:lnTo>
                <a:lnTo>
                  <a:pt x="122" y="227"/>
                </a:lnTo>
                <a:lnTo>
                  <a:pt x="124" y="229"/>
                </a:lnTo>
                <a:lnTo>
                  <a:pt x="126" y="231"/>
                </a:lnTo>
                <a:lnTo>
                  <a:pt x="128" y="232"/>
                </a:lnTo>
                <a:lnTo>
                  <a:pt x="130" y="234"/>
                </a:lnTo>
                <a:lnTo>
                  <a:pt x="132" y="236"/>
                </a:lnTo>
                <a:lnTo>
                  <a:pt x="134" y="237"/>
                </a:lnTo>
                <a:lnTo>
                  <a:pt x="136" y="239"/>
                </a:lnTo>
                <a:lnTo>
                  <a:pt x="138" y="240"/>
                </a:lnTo>
                <a:lnTo>
                  <a:pt x="140" y="242"/>
                </a:lnTo>
                <a:lnTo>
                  <a:pt x="142" y="243"/>
                </a:lnTo>
                <a:lnTo>
                  <a:pt x="144" y="244"/>
                </a:lnTo>
                <a:lnTo>
                  <a:pt x="146" y="245"/>
                </a:lnTo>
                <a:lnTo>
                  <a:pt x="148" y="247"/>
                </a:lnTo>
                <a:lnTo>
                  <a:pt x="150" y="248"/>
                </a:lnTo>
                <a:lnTo>
                  <a:pt x="152" y="249"/>
                </a:lnTo>
                <a:lnTo>
                  <a:pt x="154" y="250"/>
                </a:lnTo>
                <a:lnTo>
                  <a:pt x="156" y="250"/>
                </a:lnTo>
                <a:lnTo>
                  <a:pt x="158" y="251"/>
                </a:lnTo>
                <a:lnTo>
                  <a:pt x="160" y="252"/>
                </a:lnTo>
                <a:lnTo>
                  <a:pt x="162" y="253"/>
                </a:lnTo>
                <a:lnTo>
                  <a:pt x="164" y="254"/>
                </a:lnTo>
                <a:lnTo>
                  <a:pt x="166" y="254"/>
                </a:lnTo>
                <a:lnTo>
                  <a:pt x="168" y="255"/>
                </a:lnTo>
                <a:lnTo>
                  <a:pt x="170" y="255"/>
                </a:lnTo>
                <a:lnTo>
                  <a:pt x="172" y="256"/>
                </a:lnTo>
                <a:lnTo>
                  <a:pt x="174" y="256"/>
                </a:lnTo>
                <a:lnTo>
                  <a:pt x="176" y="256"/>
                </a:lnTo>
                <a:lnTo>
                  <a:pt x="178" y="257"/>
                </a:lnTo>
                <a:lnTo>
                  <a:pt x="180" y="257"/>
                </a:lnTo>
                <a:lnTo>
                  <a:pt x="182" y="257"/>
                </a:lnTo>
                <a:lnTo>
                  <a:pt x="184" y="257"/>
                </a:lnTo>
                <a:lnTo>
                  <a:pt x="186" y="257"/>
                </a:lnTo>
                <a:lnTo>
                  <a:pt x="188" y="257"/>
                </a:lnTo>
                <a:lnTo>
                  <a:pt x="190" y="257"/>
                </a:lnTo>
                <a:lnTo>
                  <a:pt x="192" y="257"/>
                </a:lnTo>
                <a:lnTo>
                  <a:pt x="194" y="257"/>
                </a:lnTo>
                <a:lnTo>
                  <a:pt x="196" y="256"/>
                </a:lnTo>
                <a:lnTo>
                  <a:pt x="198" y="256"/>
                </a:lnTo>
                <a:lnTo>
                  <a:pt x="200" y="256"/>
                </a:lnTo>
                <a:lnTo>
                  <a:pt x="202" y="255"/>
                </a:lnTo>
                <a:lnTo>
                  <a:pt x="204" y="255"/>
                </a:lnTo>
                <a:lnTo>
                  <a:pt x="206" y="254"/>
                </a:lnTo>
                <a:lnTo>
                  <a:pt x="208" y="253"/>
                </a:lnTo>
                <a:lnTo>
                  <a:pt x="210" y="253"/>
                </a:lnTo>
                <a:lnTo>
                  <a:pt x="212" y="252"/>
                </a:lnTo>
                <a:lnTo>
                  <a:pt x="214" y="251"/>
                </a:lnTo>
                <a:lnTo>
                  <a:pt x="216" y="250"/>
                </a:lnTo>
                <a:lnTo>
                  <a:pt x="218" y="249"/>
                </a:lnTo>
                <a:lnTo>
                  <a:pt x="220" y="248"/>
                </a:lnTo>
                <a:lnTo>
                  <a:pt x="222" y="247"/>
                </a:lnTo>
                <a:lnTo>
                  <a:pt x="224" y="246"/>
                </a:lnTo>
                <a:lnTo>
                  <a:pt x="226" y="245"/>
                </a:lnTo>
                <a:lnTo>
                  <a:pt x="228" y="244"/>
                </a:lnTo>
                <a:lnTo>
                  <a:pt x="230" y="243"/>
                </a:lnTo>
                <a:lnTo>
                  <a:pt x="232" y="241"/>
                </a:lnTo>
                <a:lnTo>
                  <a:pt x="234" y="240"/>
                </a:lnTo>
                <a:lnTo>
                  <a:pt x="236" y="239"/>
                </a:lnTo>
                <a:lnTo>
                  <a:pt x="238" y="237"/>
                </a:lnTo>
                <a:lnTo>
                  <a:pt x="240" y="236"/>
                </a:lnTo>
                <a:lnTo>
                  <a:pt x="242" y="234"/>
                </a:lnTo>
                <a:lnTo>
                  <a:pt x="244" y="232"/>
                </a:lnTo>
                <a:lnTo>
                  <a:pt x="246" y="230"/>
                </a:lnTo>
                <a:lnTo>
                  <a:pt x="248" y="229"/>
                </a:lnTo>
                <a:lnTo>
                  <a:pt x="250" y="227"/>
                </a:lnTo>
                <a:lnTo>
                  <a:pt x="252" y="225"/>
                </a:lnTo>
                <a:lnTo>
                  <a:pt x="254" y="223"/>
                </a:lnTo>
                <a:lnTo>
                  <a:pt x="256" y="221"/>
                </a:lnTo>
                <a:lnTo>
                  <a:pt x="258" y="219"/>
                </a:lnTo>
                <a:lnTo>
                  <a:pt x="260" y="217"/>
                </a:lnTo>
                <a:lnTo>
                  <a:pt x="262" y="215"/>
                </a:lnTo>
                <a:lnTo>
                  <a:pt x="264" y="212"/>
                </a:lnTo>
                <a:lnTo>
                  <a:pt x="266" y="210"/>
                </a:lnTo>
                <a:lnTo>
                  <a:pt x="268" y="208"/>
                </a:lnTo>
                <a:lnTo>
                  <a:pt x="270" y="205"/>
                </a:lnTo>
                <a:lnTo>
                  <a:pt x="272" y="203"/>
                </a:lnTo>
                <a:lnTo>
                  <a:pt x="274" y="200"/>
                </a:lnTo>
                <a:lnTo>
                  <a:pt x="276" y="197"/>
                </a:lnTo>
                <a:lnTo>
                  <a:pt x="278" y="195"/>
                </a:lnTo>
                <a:lnTo>
                  <a:pt x="280" y="192"/>
                </a:lnTo>
                <a:lnTo>
                  <a:pt x="282" y="189"/>
                </a:lnTo>
                <a:lnTo>
                  <a:pt x="284" y="186"/>
                </a:lnTo>
                <a:lnTo>
                  <a:pt x="286" y="184"/>
                </a:lnTo>
                <a:lnTo>
                  <a:pt x="288" y="181"/>
                </a:lnTo>
                <a:lnTo>
                  <a:pt x="290" y="178"/>
                </a:lnTo>
                <a:lnTo>
                  <a:pt x="292" y="174"/>
                </a:lnTo>
                <a:lnTo>
                  <a:pt x="294" y="171"/>
                </a:lnTo>
                <a:lnTo>
                  <a:pt x="296" y="168"/>
                </a:lnTo>
                <a:lnTo>
                  <a:pt x="298" y="165"/>
                </a:lnTo>
                <a:lnTo>
                  <a:pt x="300" y="162"/>
                </a:lnTo>
                <a:lnTo>
                  <a:pt x="302" y="158"/>
                </a:lnTo>
                <a:lnTo>
                  <a:pt x="304" y="155"/>
                </a:lnTo>
                <a:lnTo>
                  <a:pt x="306" y="151"/>
                </a:lnTo>
                <a:lnTo>
                  <a:pt x="308" y="148"/>
                </a:lnTo>
                <a:lnTo>
                  <a:pt x="310" y="144"/>
                </a:lnTo>
                <a:lnTo>
                  <a:pt x="312" y="140"/>
                </a:lnTo>
                <a:lnTo>
                  <a:pt x="314" y="137"/>
                </a:lnTo>
                <a:lnTo>
                  <a:pt x="316" y="133"/>
                </a:lnTo>
                <a:lnTo>
                  <a:pt x="318" y="129"/>
                </a:lnTo>
                <a:lnTo>
                  <a:pt x="320" y="125"/>
                </a:lnTo>
                <a:lnTo>
                  <a:pt x="322" y="121"/>
                </a:lnTo>
                <a:lnTo>
                  <a:pt x="324" y="117"/>
                </a:lnTo>
                <a:lnTo>
                  <a:pt x="326" y="113"/>
                </a:lnTo>
                <a:lnTo>
                  <a:pt x="328" y="109"/>
                </a:lnTo>
                <a:lnTo>
                  <a:pt x="330" y="105"/>
                </a:lnTo>
                <a:lnTo>
                  <a:pt x="332" y="101"/>
                </a:lnTo>
                <a:lnTo>
                  <a:pt x="334" y="96"/>
                </a:lnTo>
                <a:lnTo>
                  <a:pt x="336" y="92"/>
                </a:lnTo>
                <a:lnTo>
                  <a:pt x="338" y="87"/>
                </a:lnTo>
                <a:lnTo>
                  <a:pt x="340" y="83"/>
                </a:lnTo>
                <a:lnTo>
                  <a:pt x="342" y="78"/>
                </a:lnTo>
                <a:lnTo>
                  <a:pt x="344" y="74"/>
                </a:lnTo>
                <a:lnTo>
                  <a:pt x="346" y="69"/>
                </a:lnTo>
                <a:lnTo>
                  <a:pt x="348" y="64"/>
                </a:lnTo>
                <a:lnTo>
                  <a:pt x="350" y="60"/>
                </a:lnTo>
                <a:lnTo>
                  <a:pt x="352" y="55"/>
                </a:lnTo>
                <a:lnTo>
                  <a:pt x="354" y="50"/>
                </a:lnTo>
                <a:lnTo>
                  <a:pt x="356" y="45"/>
                </a:lnTo>
                <a:lnTo>
                  <a:pt x="358" y="40"/>
                </a:lnTo>
                <a:lnTo>
                  <a:pt x="360" y="35"/>
                </a:lnTo>
                <a:lnTo>
                  <a:pt x="362" y="30"/>
                </a:lnTo>
                <a:lnTo>
                  <a:pt x="364" y="24"/>
                </a:lnTo>
                <a:lnTo>
                  <a:pt x="366" y="19"/>
                </a:lnTo>
                <a:lnTo>
                  <a:pt x="368" y="14"/>
                </a:lnTo>
                <a:lnTo>
                  <a:pt x="370" y="9"/>
                </a:lnTo>
                <a:lnTo>
                  <a:pt x="372" y="3"/>
                </a:lnTo>
                <a:lnTo>
                  <a:pt x="373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5369" name="TextBox 75"/>
          <p:cNvSpPr txBox="1">
            <a:spLocks noChangeArrowheads="1"/>
          </p:cNvSpPr>
          <p:nvPr/>
        </p:nvSpPr>
        <p:spPr bwMode="auto">
          <a:xfrm>
            <a:off x="1524001" y="6611938"/>
            <a:ext cx="4022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 Homework Depot </a:t>
            </a:r>
            <a:r>
              <a:rPr lang="en-CA" sz="1000">
                <a:hlinkClick r:id="rId4"/>
              </a:rPr>
              <a:t>www.BCMath.ca</a:t>
            </a:r>
            <a:r>
              <a:rPr lang="en-CA" sz="100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2578" y="4115234"/>
            <a:ext cx="1095357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200" dirty="0"/>
              <a:t>Note: Any number outside of the absolute value sign will be performed afterwards</a:t>
            </a:r>
          </a:p>
        </p:txBody>
      </p:sp>
      <p:graphicFrame>
        <p:nvGraphicFramePr>
          <p:cNvPr id="8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917419"/>
              </p:ext>
            </p:extLst>
          </p:nvPr>
        </p:nvGraphicFramePr>
        <p:xfrm>
          <a:off x="1795904" y="4516918"/>
          <a:ext cx="16097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761669" imgH="355446" progId="Equation.DSMT4">
                  <p:embed/>
                </p:oleObj>
              </mc:Choice>
              <mc:Fallback>
                <p:oleObj name="Equation" r:id="rId5" imgW="761669" imgH="355446" progId="Equation.DSMT4">
                  <p:embed/>
                  <p:pic>
                    <p:nvPicPr>
                      <p:cNvPr id="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904" y="4516918"/>
                        <a:ext cx="16097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657720"/>
              </p:ext>
            </p:extLst>
          </p:nvPr>
        </p:nvGraphicFramePr>
        <p:xfrm>
          <a:off x="5024879" y="4459767"/>
          <a:ext cx="1731963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7" imgW="761669" imgH="355446" progId="Equation.DSMT4">
                  <p:embed/>
                </p:oleObj>
              </mc:Choice>
              <mc:Fallback>
                <p:oleObj name="Equation" r:id="rId7" imgW="761669" imgH="355446" progId="Equation.DSMT4">
                  <p:embed/>
                  <p:pic>
                    <p:nvPicPr>
                      <p:cNvPr id="83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879" y="4459767"/>
                        <a:ext cx="1731963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Box 83"/>
          <p:cNvSpPr txBox="1"/>
          <p:nvPr/>
        </p:nvSpPr>
        <p:spPr>
          <a:xfrm>
            <a:off x="416366" y="5537680"/>
            <a:ext cx="41402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First take the abs of the parabola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06842" y="5940905"/>
            <a:ext cx="42322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Then shift the graph 4 units down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835966" y="5547205"/>
            <a:ext cx="4202112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First shift the graph 4 units down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826441" y="5950430"/>
            <a:ext cx="41719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000" dirty="0">
                <a:latin typeface="+mj-lt"/>
              </a:rPr>
              <a:t>Then take the abs of the parabola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21325"/>
              </p:ext>
            </p:extLst>
          </p:nvPr>
        </p:nvGraphicFramePr>
        <p:xfrm>
          <a:off x="3637124" y="504204"/>
          <a:ext cx="2153330" cy="667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9" imgW="901440" imgH="279360" progId="Equation.DSMT4">
                  <p:embed/>
                </p:oleObj>
              </mc:Choice>
              <mc:Fallback>
                <p:oleObj name="Equation" r:id="rId9" imgW="901440" imgH="2793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37124" y="504204"/>
                        <a:ext cx="2153330" cy="6672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202252" y="1789163"/>
            <a:ext cx="64702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Find the x-intercept</a:t>
            </a:r>
          </a:p>
        </p:txBody>
      </p:sp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778771"/>
              </p:ext>
            </p:extLst>
          </p:nvPr>
        </p:nvGraphicFramePr>
        <p:xfrm>
          <a:off x="9618871" y="890388"/>
          <a:ext cx="20018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1" imgW="838080" imgH="203040" progId="Equation.DSMT4">
                  <p:embed/>
                </p:oleObj>
              </mc:Choice>
              <mc:Fallback>
                <p:oleObj name="Equation" r:id="rId11" imgW="838080" imgH="203040" progId="Equation.DSMT4">
                  <p:embed/>
                  <p:pic>
                    <p:nvPicPr>
                      <p:cNvPr id="91" name="Object 9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18871" y="890388"/>
                        <a:ext cx="2001837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178468"/>
              </p:ext>
            </p:extLst>
          </p:nvPr>
        </p:nvGraphicFramePr>
        <p:xfrm>
          <a:off x="10304035" y="1325067"/>
          <a:ext cx="14255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3" imgW="596880" imgH="203040" progId="Equation.DSMT4">
                  <p:embed/>
                </p:oleObj>
              </mc:Choice>
              <mc:Fallback>
                <p:oleObj name="Equation" r:id="rId13" imgW="596880" imgH="203040" progId="Equation.DSMT4">
                  <p:embed/>
                  <p:pic>
                    <p:nvPicPr>
                      <p:cNvPr id="92" name="Object 9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304035" y="1325067"/>
                        <a:ext cx="1425575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201499"/>
              </p:ext>
            </p:extLst>
          </p:nvPr>
        </p:nvGraphicFramePr>
        <p:xfrm>
          <a:off x="10714162" y="1743529"/>
          <a:ext cx="9715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5" imgW="406080" imgH="203040" progId="Equation.DSMT4">
                  <p:embed/>
                </p:oleObj>
              </mc:Choice>
              <mc:Fallback>
                <p:oleObj name="Equation" r:id="rId15" imgW="406080" imgH="203040" progId="Equation.DSMT4">
                  <p:embed/>
                  <p:pic>
                    <p:nvPicPr>
                      <p:cNvPr id="93" name="Object 9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714162" y="1743529"/>
                        <a:ext cx="971550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9326165"/>
              </p:ext>
            </p:extLst>
          </p:nvPr>
        </p:nvGraphicFramePr>
        <p:xfrm>
          <a:off x="10258872" y="2185633"/>
          <a:ext cx="1335088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7" imgW="558720" imgH="228600" progId="Equation.DSMT4">
                  <p:embed/>
                </p:oleObj>
              </mc:Choice>
              <mc:Fallback>
                <p:oleObj name="Equation" r:id="rId17" imgW="558720" imgH="228600" progId="Equation.DSMT4">
                  <p:embed/>
                  <p:pic>
                    <p:nvPicPr>
                      <p:cNvPr id="94" name="Object 9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0258872" y="2185633"/>
                        <a:ext cx="1335088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5131242" y="2172517"/>
            <a:ext cx="64702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There are 3 parts to the piece wise function</a:t>
            </a:r>
          </a:p>
        </p:txBody>
      </p:sp>
      <p:graphicFrame>
        <p:nvGraphicFramePr>
          <p:cNvPr id="9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024714"/>
              </p:ext>
            </p:extLst>
          </p:nvPr>
        </p:nvGraphicFramePr>
        <p:xfrm>
          <a:off x="5068197" y="2586038"/>
          <a:ext cx="44450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9" imgW="2247840" imgH="774360" progId="Equation.DSMT4">
                  <p:embed/>
                </p:oleObj>
              </mc:Choice>
              <mc:Fallback>
                <p:oleObj name="Equation" r:id="rId19" imgW="2247840" imgH="774360" progId="Equation.DSMT4">
                  <p:embed/>
                  <p:pic>
                    <p:nvPicPr>
                      <p:cNvPr id="9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8197" y="2586038"/>
                        <a:ext cx="4445000" cy="1530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9602769" y="2655044"/>
            <a:ext cx="6110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Left</a:t>
            </a:r>
          </a:p>
        </p:txBody>
      </p:sp>
      <p:graphicFrame>
        <p:nvGraphicFramePr>
          <p:cNvPr id="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62192"/>
              </p:ext>
            </p:extLst>
          </p:nvPr>
        </p:nvGraphicFramePr>
        <p:xfrm>
          <a:off x="8095876" y="3111723"/>
          <a:ext cx="1884362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1" imgW="952200" imgH="241200" progId="Equation.DSMT4">
                  <p:embed/>
                </p:oleObj>
              </mc:Choice>
              <mc:Fallback>
                <p:oleObj name="Equation" r:id="rId21" imgW="952200" imgH="241200" progId="Equation.DSMT4">
                  <p:embed/>
                  <p:pic>
                    <p:nvPicPr>
                      <p:cNvPr id="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5876" y="3111723"/>
                        <a:ext cx="1884362" cy="477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9980238" y="3154813"/>
            <a:ext cx="94128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Middle</a:t>
            </a:r>
          </a:p>
        </p:txBody>
      </p:sp>
      <p:graphicFrame>
        <p:nvGraphicFramePr>
          <p:cNvPr id="10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191624"/>
              </p:ext>
            </p:extLst>
          </p:nvPr>
        </p:nvGraphicFramePr>
        <p:xfrm>
          <a:off x="8322300" y="3628864"/>
          <a:ext cx="98107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3" imgW="495000" imgH="241200" progId="Equation.DSMT4">
                  <p:embed/>
                </p:oleObj>
              </mc:Choice>
              <mc:Fallback>
                <p:oleObj name="Equation" r:id="rId23" imgW="495000" imgH="241200" progId="Equation.DSMT4">
                  <p:embed/>
                  <p:pic>
                    <p:nvPicPr>
                      <p:cNvPr id="10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2300" y="3628864"/>
                        <a:ext cx="981075" cy="477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9397302" y="3694534"/>
            <a:ext cx="7841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Right</a:t>
            </a:r>
          </a:p>
        </p:txBody>
      </p:sp>
      <p:graphicFrame>
        <p:nvGraphicFramePr>
          <p:cNvPr id="102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925730"/>
              </p:ext>
            </p:extLst>
          </p:nvPr>
        </p:nvGraphicFramePr>
        <p:xfrm>
          <a:off x="6496616" y="2706414"/>
          <a:ext cx="1210877" cy="412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5" imgW="596880" imgH="203040" progId="Equation.DSMT4">
                  <p:embed/>
                </p:oleObj>
              </mc:Choice>
              <mc:Fallback>
                <p:oleObj name="Equation" r:id="rId25" imgW="596880" imgH="203040" progId="Equation.DSMT4">
                  <p:embed/>
                  <p:pic>
                    <p:nvPicPr>
                      <p:cNvPr id="102" name="Object 10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496616" y="2706414"/>
                        <a:ext cx="1210877" cy="412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5090"/>
              </p:ext>
            </p:extLst>
          </p:nvPr>
        </p:nvGraphicFramePr>
        <p:xfrm>
          <a:off x="6557522" y="3170081"/>
          <a:ext cx="1210877" cy="412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7" imgW="596880" imgH="203040" progId="Equation.DSMT4">
                  <p:embed/>
                </p:oleObj>
              </mc:Choice>
              <mc:Fallback>
                <p:oleObj name="Equation" r:id="rId27" imgW="596880" imgH="203040" progId="Equation.DSMT4">
                  <p:embed/>
                  <p:pic>
                    <p:nvPicPr>
                      <p:cNvPr id="103" name="Object 10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557522" y="3170081"/>
                        <a:ext cx="1210877" cy="412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491137"/>
              </p:ext>
            </p:extLst>
          </p:nvPr>
        </p:nvGraphicFramePr>
        <p:xfrm>
          <a:off x="6618428" y="3660252"/>
          <a:ext cx="1210877" cy="412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9" imgW="596880" imgH="203040" progId="Equation.DSMT4">
                  <p:embed/>
                </p:oleObj>
              </mc:Choice>
              <mc:Fallback>
                <p:oleObj name="Equation" r:id="rId29" imgW="596880" imgH="203040" progId="Equation.DSMT4">
                  <p:embed/>
                  <p:pic>
                    <p:nvPicPr>
                      <p:cNvPr id="104" name="Object 103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618428" y="3660252"/>
                        <a:ext cx="1210877" cy="412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069767"/>
              </p:ext>
            </p:extLst>
          </p:nvPr>
        </p:nvGraphicFramePr>
        <p:xfrm>
          <a:off x="6189306" y="3134892"/>
          <a:ext cx="172678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660240" imgH="253800" progId="Equation.DSMT4">
                  <p:embed/>
                </p:oleObj>
              </mc:Choice>
              <mc:Fallback>
                <p:oleObj name="Equation" r:id="rId30" imgW="660240" imgH="253800" progId="Equation.DSMT4">
                  <p:embed/>
                  <p:pic>
                    <p:nvPicPr>
                      <p:cNvPr id="105" name="Object 104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189306" y="3134892"/>
                        <a:ext cx="1726782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846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  <p:bldP spid="252" grpId="0" animBg="1"/>
      <p:bldP spid="77" grpId="0" animBg="1"/>
      <p:bldP spid="88" grpId="0" animBg="1"/>
      <p:bldP spid="253" grpId="0" animBg="1"/>
      <p:bldP spid="3" grpId="0"/>
      <p:bldP spid="84" grpId="0"/>
      <p:bldP spid="85" grpId="0"/>
      <p:bldP spid="86" grpId="0"/>
      <p:bldP spid="87" grpId="0"/>
      <p:bldP spid="90" grpId="0"/>
      <p:bldP spid="95" grpId="0"/>
      <p:bldP spid="97" grpId="0"/>
      <p:bldP spid="99" grpId="0"/>
      <p:bldP spid="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DE951-C259-4EBB-9658-FB8D6B41E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639762"/>
          </a:xfrm>
        </p:spPr>
        <p:txBody>
          <a:bodyPr/>
          <a:lstStyle/>
          <a:p>
            <a:r>
              <a:rPr lang="en-CA" dirty="0"/>
              <a:t>iii) What is a Piece Wise Function: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17087-0AEC-47B1-8074-38829F06BCE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6308" y="914400"/>
            <a:ext cx="10425545" cy="1476834"/>
          </a:xfrm>
        </p:spPr>
        <p:txBody>
          <a:bodyPr/>
          <a:lstStyle/>
          <a:p>
            <a:r>
              <a:rPr lang="en-CA" dirty="0"/>
              <a:t>A piece wise function splits the domain into several domains</a:t>
            </a:r>
          </a:p>
          <a:p>
            <a:r>
              <a:rPr lang="en-CA" dirty="0"/>
              <a:t>Each domain can have a different function</a:t>
            </a:r>
          </a:p>
          <a:p>
            <a:pPr marL="0" indent="0">
              <a:buNone/>
            </a:pPr>
            <a:r>
              <a:rPr lang="en-CA" dirty="0"/>
              <a:t>Ex: Graph the following piece wise function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139A635-8B8E-4DE5-942D-27690588D2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7468130"/>
              </p:ext>
            </p:extLst>
          </p:nvPr>
        </p:nvGraphicFramePr>
        <p:xfrm>
          <a:off x="162350" y="2595245"/>
          <a:ext cx="2012950" cy="307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749160" imgH="1143000" progId="Equation.DSMT4">
                  <p:embed/>
                </p:oleObj>
              </mc:Choice>
              <mc:Fallback>
                <p:oleObj name="Equation" r:id="rId4" imgW="749160" imgH="1143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139A635-8B8E-4DE5-942D-27690588D2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350" y="2595245"/>
                        <a:ext cx="2012950" cy="3071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2984811-0034-40C3-9968-B656159ECF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742808"/>
              </p:ext>
            </p:extLst>
          </p:nvPr>
        </p:nvGraphicFramePr>
        <p:xfrm>
          <a:off x="2283343" y="2584299"/>
          <a:ext cx="14335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533160" imgH="203040" progId="Equation.DSMT4">
                  <p:embed/>
                </p:oleObj>
              </mc:Choice>
              <mc:Fallback>
                <p:oleObj name="Equation" r:id="rId6" imgW="533160" imgH="203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2984811-0034-40C3-9968-B656159ECF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83343" y="2584299"/>
                        <a:ext cx="1433512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4">
            <a:extLst>
              <a:ext uri="{FF2B5EF4-FFF2-40B4-BE49-F238E27FC236}">
                <a16:creationId xmlns:a16="http://schemas.microsoft.com/office/drawing/2014/main" id="{F71B4825-B29C-4FDE-871D-04038856D08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653112" y="2434055"/>
            <a:ext cx="3884613" cy="3865562"/>
            <a:chOff x="-192" y="1075"/>
            <a:chExt cx="2712" cy="2698"/>
          </a:xfrm>
        </p:grpSpPr>
        <p:sp>
          <p:nvSpPr>
            <p:cNvPr id="7" name="AutoShape 13">
              <a:extLst>
                <a:ext uri="{FF2B5EF4-FFF2-40B4-BE49-F238E27FC236}">
                  <a16:creationId xmlns:a16="http://schemas.microsoft.com/office/drawing/2014/main" id="{1CD854ED-3BE6-46E6-962A-FF2E0426954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92" y="1080"/>
              <a:ext cx="2712" cy="2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Rectangle 15">
              <a:extLst>
                <a:ext uri="{FF2B5EF4-FFF2-40B4-BE49-F238E27FC236}">
                  <a16:creationId xmlns:a16="http://schemas.microsoft.com/office/drawing/2014/main" id="{38A2A781-3AD2-4243-AF3D-6D289F9E8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9" name="Line 16">
              <a:extLst>
                <a:ext uri="{FF2B5EF4-FFF2-40B4-BE49-F238E27FC236}">
                  <a16:creationId xmlns:a16="http://schemas.microsoft.com/office/drawing/2014/main" id="{AD20D73D-4F7E-4AA0-889A-2FF7041882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17">
              <a:extLst>
                <a:ext uri="{FF2B5EF4-FFF2-40B4-BE49-F238E27FC236}">
                  <a16:creationId xmlns:a16="http://schemas.microsoft.com/office/drawing/2014/main" id="{DD9DBFF9-D9AE-48A5-9BDD-FEB874F897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18">
              <a:extLst>
                <a:ext uri="{FF2B5EF4-FFF2-40B4-BE49-F238E27FC236}">
                  <a16:creationId xmlns:a16="http://schemas.microsoft.com/office/drawing/2014/main" id="{88A9563A-EB01-432C-B66F-82A972320B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9">
              <a:extLst>
                <a:ext uri="{FF2B5EF4-FFF2-40B4-BE49-F238E27FC236}">
                  <a16:creationId xmlns:a16="http://schemas.microsoft.com/office/drawing/2014/main" id="{C4A2F796-DB3A-4078-9AF1-4002680DF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20">
              <a:extLst>
                <a:ext uri="{FF2B5EF4-FFF2-40B4-BE49-F238E27FC236}">
                  <a16:creationId xmlns:a16="http://schemas.microsoft.com/office/drawing/2014/main" id="{F3757D47-96ED-4952-982C-0B0CC567EF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21">
              <a:extLst>
                <a:ext uri="{FF2B5EF4-FFF2-40B4-BE49-F238E27FC236}">
                  <a16:creationId xmlns:a16="http://schemas.microsoft.com/office/drawing/2014/main" id="{0C2EA89F-F1BB-45AE-B3D9-50C3F283B3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22">
              <a:extLst>
                <a:ext uri="{FF2B5EF4-FFF2-40B4-BE49-F238E27FC236}">
                  <a16:creationId xmlns:a16="http://schemas.microsoft.com/office/drawing/2014/main" id="{1B2E4EF1-FE6A-402D-BF43-F11E2FF355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23">
              <a:extLst>
                <a:ext uri="{FF2B5EF4-FFF2-40B4-BE49-F238E27FC236}">
                  <a16:creationId xmlns:a16="http://schemas.microsoft.com/office/drawing/2014/main" id="{A40E31C5-B514-41C4-B434-781A3CDDA8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24">
              <a:extLst>
                <a:ext uri="{FF2B5EF4-FFF2-40B4-BE49-F238E27FC236}">
                  <a16:creationId xmlns:a16="http://schemas.microsoft.com/office/drawing/2014/main" id="{E173E02E-C777-4010-A26A-6A8DF914C7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25">
              <a:extLst>
                <a:ext uri="{FF2B5EF4-FFF2-40B4-BE49-F238E27FC236}">
                  <a16:creationId xmlns:a16="http://schemas.microsoft.com/office/drawing/2014/main" id="{3900C6DC-90E5-4188-A021-7FAF828744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26">
              <a:extLst>
                <a:ext uri="{FF2B5EF4-FFF2-40B4-BE49-F238E27FC236}">
                  <a16:creationId xmlns:a16="http://schemas.microsoft.com/office/drawing/2014/main" id="{6FE9C12A-975B-4BB2-984A-A12486BD4D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27">
              <a:extLst>
                <a:ext uri="{FF2B5EF4-FFF2-40B4-BE49-F238E27FC236}">
                  <a16:creationId xmlns:a16="http://schemas.microsoft.com/office/drawing/2014/main" id="{6C3A6129-4D98-4A56-9C5B-D8D47746A1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6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28">
              <a:extLst>
                <a:ext uri="{FF2B5EF4-FFF2-40B4-BE49-F238E27FC236}">
                  <a16:creationId xmlns:a16="http://schemas.microsoft.com/office/drawing/2014/main" id="{36BB17C3-82A1-424A-9CFA-64A6B5A8FC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29">
              <a:extLst>
                <a:ext uri="{FF2B5EF4-FFF2-40B4-BE49-F238E27FC236}">
                  <a16:creationId xmlns:a16="http://schemas.microsoft.com/office/drawing/2014/main" id="{7C5FC2A3-DE5F-489F-B466-37E6257C67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7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30">
              <a:extLst>
                <a:ext uri="{FF2B5EF4-FFF2-40B4-BE49-F238E27FC236}">
                  <a16:creationId xmlns:a16="http://schemas.microsoft.com/office/drawing/2014/main" id="{9CB56D68-0A47-4589-B8C9-8E094108B3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31">
              <a:extLst>
                <a:ext uri="{FF2B5EF4-FFF2-40B4-BE49-F238E27FC236}">
                  <a16:creationId xmlns:a16="http://schemas.microsoft.com/office/drawing/2014/main" id="{0462055E-7253-40BC-B695-5E777DEB8F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32">
              <a:extLst>
                <a:ext uri="{FF2B5EF4-FFF2-40B4-BE49-F238E27FC236}">
                  <a16:creationId xmlns:a16="http://schemas.microsoft.com/office/drawing/2014/main" id="{6584EA99-8BDD-471B-B652-5316626F53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9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33">
              <a:extLst>
                <a:ext uri="{FF2B5EF4-FFF2-40B4-BE49-F238E27FC236}">
                  <a16:creationId xmlns:a16="http://schemas.microsoft.com/office/drawing/2014/main" id="{958E7D00-8F8E-4D2B-82B7-5F859C2BFF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9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34">
              <a:extLst>
                <a:ext uri="{FF2B5EF4-FFF2-40B4-BE49-F238E27FC236}">
                  <a16:creationId xmlns:a16="http://schemas.microsoft.com/office/drawing/2014/main" id="{5EF754D4-3C5D-4CDF-B5B3-15A8C7AFC5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9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35">
              <a:extLst>
                <a:ext uri="{FF2B5EF4-FFF2-40B4-BE49-F238E27FC236}">
                  <a16:creationId xmlns:a16="http://schemas.microsoft.com/office/drawing/2014/main" id="{8B982115-E8F1-4845-8700-64A9920882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9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36">
              <a:extLst>
                <a:ext uri="{FF2B5EF4-FFF2-40B4-BE49-F238E27FC236}">
                  <a16:creationId xmlns:a16="http://schemas.microsoft.com/office/drawing/2014/main" id="{D7219716-7416-4401-813A-95EB926D4D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7">
              <a:extLst>
                <a:ext uri="{FF2B5EF4-FFF2-40B4-BE49-F238E27FC236}">
                  <a16:creationId xmlns:a16="http://schemas.microsoft.com/office/drawing/2014/main" id="{45892CF5-9A79-4959-AFAD-C80DC716DA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8">
              <a:extLst>
                <a:ext uri="{FF2B5EF4-FFF2-40B4-BE49-F238E27FC236}">
                  <a16:creationId xmlns:a16="http://schemas.microsoft.com/office/drawing/2014/main" id="{08969C58-2651-4612-B87A-5ACA826397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353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39">
              <a:extLst>
                <a:ext uri="{FF2B5EF4-FFF2-40B4-BE49-F238E27FC236}">
                  <a16:creationId xmlns:a16="http://schemas.microsoft.com/office/drawing/2014/main" id="{7DE44395-78FE-48CE-9954-3A0F939F26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354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40">
              <a:extLst>
                <a:ext uri="{FF2B5EF4-FFF2-40B4-BE49-F238E27FC236}">
                  <a16:creationId xmlns:a16="http://schemas.microsoft.com/office/drawing/2014/main" id="{5101D205-23D4-4524-833C-2FAE87AC0B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331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41">
              <a:extLst>
                <a:ext uri="{FF2B5EF4-FFF2-40B4-BE49-F238E27FC236}">
                  <a16:creationId xmlns:a16="http://schemas.microsoft.com/office/drawing/2014/main" id="{4A9FF731-6235-4287-BE51-C4C66B84AC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331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42">
              <a:extLst>
                <a:ext uri="{FF2B5EF4-FFF2-40B4-BE49-F238E27FC236}">
                  <a16:creationId xmlns:a16="http://schemas.microsoft.com/office/drawing/2014/main" id="{1B991EF1-A05B-4F9E-BAA4-27507B7784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309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43">
              <a:extLst>
                <a:ext uri="{FF2B5EF4-FFF2-40B4-BE49-F238E27FC236}">
                  <a16:creationId xmlns:a16="http://schemas.microsoft.com/office/drawing/2014/main" id="{0DAF169B-45F8-41B5-A590-412394BCEB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309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44">
              <a:extLst>
                <a:ext uri="{FF2B5EF4-FFF2-40B4-BE49-F238E27FC236}">
                  <a16:creationId xmlns:a16="http://schemas.microsoft.com/office/drawing/2014/main" id="{93D991A5-7FE7-4078-B8D5-520EB3BCEF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86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45">
              <a:extLst>
                <a:ext uri="{FF2B5EF4-FFF2-40B4-BE49-F238E27FC236}">
                  <a16:creationId xmlns:a16="http://schemas.microsoft.com/office/drawing/2014/main" id="{9E183BB7-1A89-4269-9690-7A0A35B950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87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46">
              <a:extLst>
                <a:ext uri="{FF2B5EF4-FFF2-40B4-BE49-F238E27FC236}">
                  <a16:creationId xmlns:a16="http://schemas.microsoft.com/office/drawing/2014/main" id="{6D6BFA42-6273-40E5-8B2B-E4EE8BB763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64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7">
              <a:extLst>
                <a:ext uri="{FF2B5EF4-FFF2-40B4-BE49-F238E27FC236}">
                  <a16:creationId xmlns:a16="http://schemas.microsoft.com/office/drawing/2014/main" id="{5E19163B-B9DE-4C72-A9A7-FFD0997A0D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65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8">
              <a:extLst>
                <a:ext uri="{FF2B5EF4-FFF2-40B4-BE49-F238E27FC236}">
                  <a16:creationId xmlns:a16="http://schemas.microsoft.com/office/drawing/2014/main" id="{B54A00BD-BF93-4941-8777-FA0EC53BB9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19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9">
              <a:extLst>
                <a:ext uri="{FF2B5EF4-FFF2-40B4-BE49-F238E27FC236}">
                  <a16:creationId xmlns:a16="http://schemas.microsoft.com/office/drawing/2014/main" id="{7E084BEF-62A6-4371-A5E4-206F9194D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20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50">
              <a:extLst>
                <a:ext uri="{FF2B5EF4-FFF2-40B4-BE49-F238E27FC236}">
                  <a16:creationId xmlns:a16="http://schemas.microsoft.com/office/drawing/2014/main" id="{E6EDBD91-C358-4F11-86BA-ACADEFD90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197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51">
              <a:extLst>
                <a:ext uri="{FF2B5EF4-FFF2-40B4-BE49-F238E27FC236}">
                  <a16:creationId xmlns:a16="http://schemas.microsoft.com/office/drawing/2014/main" id="{076A3EE5-9432-4232-AACC-1E3B0AD80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198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52">
              <a:extLst>
                <a:ext uri="{FF2B5EF4-FFF2-40B4-BE49-F238E27FC236}">
                  <a16:creationId xmlns:a16="http://schemas.microsoft.com/office/drawing/2014/main" id="{03FE37CA-6D55-45B8-ABE4-AC73C3451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175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53">
              <a:extLst>
                <a:ext uri="{FF2B5EF4-FFF2-40B4-BE49-F238E27FC236}">
                  <a16:creationId xmlns:a16="http://schemas.microsoft.com/office/drawing/2014/main" id="{BFA1D849-FF94-45C1-A3DD-60DA794657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175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54">
              <a:extLst>
                <a:ext uri="{FF2B5EF4-FFF2-40B4-BE49-F238E27FC236}">
                  <a16:creationId xmlns:a16="http://schemas.microsoft.com/office/drawing/2014/main" id="{AFD2CA37-7FDC-462F-8BF8-4D049D8749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153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55">
              <a:extLst>
                <a:ext uri="{FF2B5EF4-FFF2-40B4-BE49-F238E27FC236}">
                  <a16:creationId xmlns:a16="http://schemas.microsoft.com/office/drawing/2014/main" id="{41148F1E-90BE-4CCA-A7ED-101FBE614E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153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56">
              <a:extLst>
                <a:ext uri="{FF2B5EF4-FFF2-40B4-BE49-F238E27FC236}">
                  <a16:creationId xmlns:a16="http://schemas.microsoft.com/office/drawing/2014/main" id="{3AA2478B-39DA-4AA4-AADA-FB49E69CB3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130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57">
              <a:extLst>
                <a:ext uri="{FF2B5EF4-FFF2-40B4-BE49-F238E27FC236}">
                  <a16:creationId xmlns:a16="http://schemas.microsoft.com/office/drawing/2014/main" id="{A2BD4E96-0E0D-46AD-8110-1235E8549F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131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Line 58">
              <a:extLst>
                <a:ext uri="{FF2B5EF4-FFF2-40B4-BE49-F238E27FC236}">
                  <a16:creationId xmlns:a16="http://schemas.microsoft.com/office/drawing/2014/main" id="{2CB76B02-9C78-418B-AAB5-275A93107E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41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" name="Line 59">
              <a:extLst>
                <a:ext uri="{FF2B5EF4-FFF2-40B4-BE49-F238E27FC236}">
                  <a16:creationId xmlns:a16="http://schemas.microsoft.com/office/drawing/2014/main" id="{7CD28335-728F-4912-A9CE-7ACD24C8EC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41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Line 60">
              <a:extLst>
                <a:ext uri="{FF2B5EF4-FFF2-40B4-BE49-F238E27FC236}">
                  <a16:creationId xmlns:a16="http://schemas.microsoft.com/office/drawing/2014/main" id="{235D3059-5ADD-4FB7-9822-0BEBF20681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42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Line 61">
              <a:extLst>
                <a:ext uri="{FF2B5EF4-FFF2-40B4-BE49-F238E27FC236}">
                  <a16:creationId xmlns:a16="http://schemas.microsoft.com/office/drawing/2014/main" id="{57030FC4-C8F4-40FC-A941-A99075253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187" y="242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" name="Rectangle 62">
              <a:extLst>
                <a:ext uri="{FF2B5EF4-FFF2-40B4-BE49-F238E27FC236}">
                  <a16:creationId xmlns:a16="http://schemas.microsoft.com/office/drawing/2014/main" id="{D776C048-78C3-482B-9B71-266B8293F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5" y="2264"/>
              <a:ext cx="48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842A37DC-B9DC-4CD3-899B-834A9A542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" y="2379"/>
              <a:ext cx="24" cy="90"/>
            </a:xfrm>
            <a:custGeom>
              <a:avLst/>
              <a:gdLst>
                <a:gd name="T0" fmla="*/ 0 w 24"/>
                <a:gd name="T1" fmla="*/ 0 h 90"/>
                <a:gd name="T2" fmla="*/ 24 w 24"/>
                <a:gd name="T3" fmla="*/ 45 h 90"/>
                <a:gd name="T4" fmla="*/ 0 w 24"/>
                <a:gd name="T5" fmla="*/ 90 h 90"/>
                <a:gd name="T6" fmla="*/ 0 w 24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90"/>
                <a:gd name="T14" fmla="*/ 24 w 24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90">
                  <a:moveTo>
                    <a:pt x="0" y="0"/>
                  </a:moveTo>
                  <a:lnTo>
                    <a:pt x="24" y="45"/>
                  </a:lnTo>
                  <a:lnTo>
                    <a:pt x="0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7" name="Line 64">
              <a:extLst>
                <a:ext uri="{FF2B5EF4-FFF2-40B4-BE49-F238E27FC236}">
                  <a16:creationId xmlns:a16="http://schemas.microsoft.com/office/drawing/2014/main" id="{E6BDE48A-FD9C-4735-A2CB-B38336671D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Line 65">
              <a:extLst>
                <a:ext uri="{FF2B5EF4-FFF2-40B4-BE49-F238E27FC236}">
                  <a16:creationId xmlns:a16="http://schemas.microsoft.com/office/drawing/2014/main" id="{22B5C745-E0F7-4164-A995-FB8570999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4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Line 66">
              <a:extLst>
                <a:ext uri="{FF2B5EF4-FFF2-40B4-BE49-F238E27FC236}">
                  <a16:creationId xmlns:a16="http://schemas.microsoft.com/office/drawing/2014/main" id="{808E2244-1F5B-4D63-8020-F81DA28399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" name="Line 67">
              <a:extLst>
                <a:ext uri="{FF2B5EF4-FFF2-40B4-BE49-F238E27FC236}">
                  <a16:creationId xmlns:a16="http://schemas.microsoft.com/office/drawing/2014/main" id="{247CB0FD-E2F1-4FEE-98E0-BEB225B1CD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" name="Rectangle 68">
              <a:extLst>
                <a:ext uri="{FF2B5EF4-FFF2-40B4-BE49-F238E27FC236}">
                  <a16:creationId xmlns:a16="http://schemas.microsoft.com/office/drawing/2014/main" id="{502AC8BC-697B-4460-9376-620F3992F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3" y="1075"/>
              <a:ext cx="48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2" name="Freeform 69">
              <a:extLst>
                <a:ext uri="{FF2B5EF4-FFF2-40B4-BE49-F238E27FC236}">
                  <a16:creationId xmlns:a16="http://schemas.microsoft.com/office/drawing/2014/main" id="{514943C8-C401-429B-B2E8-1DC075F7E3E2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" y="1090"/>
              <a:ext cx="47" cy="45"/>
            </a:xfrm>
            <a:custGeom>
              <a:avLst/>
              <a:gdLst>
                <a:gd name="T0" fmla="*/ 0 w 47"/>
                <a:gd name="T1" fmla="*/ 45 h 45"/>
                <a:gd name="T2" fmla="*/ 23 w 47"/>
                <a:gd name="T3" fmla="*/ 0 h 45"/>
                <a:gd name="T4" fmla="*/ 47 w 47"/>
                <a:gd name="T5" fmla="*/ 45 h 45"/>
                <a:gd name="T6" fmla="*/ 0 w 47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5"/>
                <a:gd name="T14" fmla="*/ 47 w 47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5">
                  <a:moveTo>
                    <a:pt x="0" y="45"/>
                  </a:moveTo>
                  <a:lnTo>
                    <a:pt x="23" y="0"/>
                  </a:lnTo>
                  <a:lnTo>
                    <a:pt x="47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3" name="Rectangle 70">
              <a:extLst>
                <a:ext uri="{FF2B5EF4-FFF2-40B4-BE49-F238E27FC236}">
                  <a16:creationId xmlns:a16="http://schemas.microsoft.com/office/drawing/2014/main" id="{66E0843A-50B2-482B-98AE-25759BC9C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4" name="Line 71">
              <a:extLst>
                <a:ext uri="{FF2B5EF4-FFF2-40B4-BE49-F238E27FC236}">
                  <a16:creationId xmlns:a16="http://schemas.microsoft.com/office/drawing/2014/main" id="{B7279D7D-8566-414B-96EA-48BC0C5E02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5" name="Rectangle 72">
              <a:extLst>
                <a:ext uri="{FF2B5EF4-FFF2-40B4-BE49-F238E27FC236}">
                  <a16:creationId xmlns:a16="http://schemas.microsoft.com/office/drawing/2014/main" id="{65A0A2FD-2258-4237-9E62-026614C5B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7" y="2459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6" name="Line 73">
              <a:extLst>
                <a:ext uri="{FF2B5EF4-FFF2-40B4-BE49-F238E27FC236}">
                  <a16:creationId xmlns:a16="http://schemas.microsoft.com/office/drawing/2014/main" id="{6EE06E4F-856C-44E4-823D-4C14D5B2D0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Rectangle 74">
              <a:extLst>
                <a:ext uri="{FF2B5EF4-FFF2-40B4-BE49-F238E27FC236}">
                  <a16:creationId xmlns:a16="http://schemas.microsoft.com/office/drawing/2014/main" id="{13A02B21-E19D-466C-8B44-0D2B59F24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" y="2459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68" name="Line 75">
              <a:extLst>
                <a:ext uri="{FF2B5EF4-FFF2-40B4-BE49-F238E27FC236}">
                  <a16:creationId xmlns:a16="http://schemas.microsoft.com/office/drawing/2014/main" id="{D7857660-B049-4BAC-9918-123F248716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76">
              <a:extLst>
                <a:ext uri="{FF2B5EF4-FFF2-40B4-BE49-F238E27FC236}">
                  <a16:creationId xmlns:a16="http://schemas.microsoft.com/office/drawing/2014/main" id="{6C550178-0361-4816-86CC-D461032F8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" y="2459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70" name="Line 77">
              <a:extLst>
                <a:ext uri="{FF2B5EF4-FFF2-40B4-BE49-F238E27FC236}">
                  <a16:creationId xmlns:a16="http://schemas.microsoft.com/office/drawing/2014/main" id="{2999EE60-5748-4BED-B458-8B16EF9F0E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5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" name="Rectangle 78">
              <a:extLst>
                <a:ext uri="{FF2B5EF4-FFF2-40B4-BE49-F238E27FC236}">
                  <a16:creationId xmlns:a16="http://schemas.microsoft.com/office/drawing/2014/main" id="{0C777B04-A1D5-439F-9AA8-5B5B28E6C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" y="2459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72" name="Rectangle 79">
              <a:extLst>
                <a:ext uri="{FF2B5EF4-FFF2-40B4-BE49-F238E27FC236}">
                  <a16:creationId xmlns:a16="http://schemas.microsoft.com/office/drawing/2014/main" id="{C8F68F95-18DE-4C5F-B116-9981EDC94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73" name="Line 80">
              <a:extLst>
                <a:ext uri="{FF2B5EF4-FFF2-40B4-BE49-F238E27FC236}">
                  <a16:creationId xmlns:a16="http://schemas.microsoft.com/office/drawing/2014/main" id="{8B90D545-35C1-47EC-BF3F-6F0A1DC2EF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1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Rectangle 81">
              <a:extLst>
                <a:ext uri="{FF2B5EF4-FFF2-40B4-BE49-F238E27FC236}">
                  <a16:creationId xmlns:a16="http://schemas.microsoft.com/office/drawing/2014/main" id="{D6CC37A6-C955-4C62-AAE7-7899A0220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75" name="Line 82">
              <a:extLst>
                <a:ext uri="{FF2B5EF4-FFF2-40B4-BE49-F238E27FC236}">
                  <a16:creationId xmlns:a16="http://schemas.microsoft.com/office/drawing/2014/main" id="{82A61C34-9D2E-4EC8-B288-7B3523ECF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Rectangle 83">
              <a:extLst>
                <a:ext uri="{FF2B5EF4-FFF2-40B4-BE49-F238E27FC236}">
                  <a16:creationId xmlns:a16="http://schemas.microsoft.com/office/drawing/2014/main" id="{50613D66-0083-43C2-A622-0BC12FDC1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0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7" name="Line 84">
              <a:extLst>
                <a:ext uri="{FF2B5EF4-FFF2-40B4-BE49-F238E27FC236}">
                  <a16:creationId xmlns:a16="http://schemas.microsoft.com/office/drawing/2014/main" id="{1E9B07A1-ECF4-4D18-BFB1-27BFFE94FF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8" name="Rectangle 85">
              <a:extLst>
                <a:ext uri="{FF2B5EF4-FFF2-40B4-BE49-F238E27FC236}">
                  <a16:creationId xmlns:a16="http://schemas.microsoft.com/office/drawing/2014/main" id="{80719385-E249-4708-A4AD-F71C178E2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79" name="Line 86">
              <a:extLst>
                <a:ext uri="{FF2B5EF4-FFF2-40B4-BE49-F238E27FC236}">
                  <a16:creationId xmlns:a16="http://schemas.microsoft.com/office/drawing/2014/main" id="{C7C61F6F-BAFA-489E-8863-92E4FA975C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3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Rectangle 87">
              <a:extLst>
                <a:ext uri="{FF2B5EF4-FFF2-40B4-BE49-F238E27FC236}">
                  <a16:creationId xmlns:a16="http://schemas.microsoft.com/office/drawing/2014/main" id="{BF5A5B10-A215-4013-A606-7491152A0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6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81" name="Line 88">
              <a:extLst>
                <a:ext uri="{FF2B5EF4-FFF2-40B4-BE49-F238E27FC236}">
                  <a16:creationId xmlns:a16="http://schemas.microsoft.com/office/drawing/2014/main" id="{03C6DBF3-D05E-48C0-908F-8409D305EE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2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2" name="Rectangle 89">
              <a:extLst>
                <a:ext uri="{FF2B5EF4-FFF2-40B4-BE49-F238E27FC236}">
                  <a16:creationId xmlns:a16="http://schemas.microsoft.com/office/drawing/2014/main" id="{67B563CE-8EE3-4F73-BED4-B85F9F59E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83" name="Line 90">
              <a:extLst>
                <a:ext uri="{FF2B5EF4-FFF2-40B4-BE49-F238E27FC236}">
                  <a16:creationId xmlns:a16="http://schemas.microsoft.com/office/drawing/2014/main" id="{BF8A256E-599C-4766-AD1A-9A37D201AB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4" name="Rectangle 91">
              <a:extLst>
                <a:ext uri="{FF2B5EF4-FFF2-40B4-BE49-F238E27FC236}">
                  <a16:creationId xmlns:a16="http://schemas.microsoft.com/office/drawing/2014/main" id="{AA091287-268A-4C1A-AE35-AD1F72633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2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85" name="Line 92">
              <a:extLst>
                <a:ext uri="{FF2B5EF4-FFF2-40B4-BE49-F238E27FC236}">
                  <a16:creationId xmlns:a16="http://schemas.microsoft.com/office/drawing/2014/main" id="{A23938CF-F336-4BC7-B3F3-703883379B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Rectangle 93">
              <a:extLst>
                <a:ext uri="{FF2B5EF4-FFF2-40B4-BE49-F238E27FC236}">
                  <a16:creationId xmlns:a16="http://schemas.microsoft.com/office/drawing/2014/main" id="{AA0B07D1-237A-401F-B718-5904FCE6B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" y="2459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87" name="Rectangle 94">
              <a:extLst>
                <a:ext uri="{FF2B5EF4-FFF2-40B4-BE49-F238E27FC236}">
                  <a16:creationId xmlns:a16="http://schemas.microsoft.com/office/drawing/2014/main" id="{63739B97-2D90-4824-B4BD-70D2CF67B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3492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88" name="Line 95">
              <a:extLst>
                <a:ext uri="{FF2B5EF4-FFF2-40B4-BE49-F238E27FC236}">
                  <a16:creationId xmlns:a16="http://schemas.microsoft.com/office/drawing/2014/main" id="{DE4A124E-9E16-4F10-9F29-8BF076EE2F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3542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Rectangle 96">
              <a:extLst>
                <a:ext uri="{FF2B5EF4-FFF2-40B4-BE49-F238E27FC236}">
                  <a16:creationId xmlns:a16="http://schemas.microsoft.com/office/drawing/2014/main" id="{70EC519C-5682-4A07-B646-F8D5F43E2B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3267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90" name="Line 97">
              <a:extLst>
                <a:ext uri="{FF2B5EF4-FFF2-40B4-BE49-F238E27FC236}">
                  <a16:creationId xmlns:a16="http://schemas.microsoft.com/office/drawing/2014/main" id="{5C04D045-8042-4E11-A869-D20FF45ABE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331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1" name="Rectangle 98">
              <a:extLst>
                <a:ext uri="{FF2B5EF4-FFF2-40B4-BE49-F238E27FC236}">
                  <a16:creationId xmlns:a16="http://schemas.microsoft.com/office/drawing/2014/main" id="{66F1A7C0-CD25-421D-8A65-89C4F039F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3046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92" name="Line 99">
              <a:extLst>
                <a:ext uri="{FF2B5EF4-FFF2-40B4-BE49-F238E27FC236}">
                  <a16:creationId xmlns:a16="http://schemas.microsoft.com/office/drawing/2014/main" id="{F1AE038E-699F-453F-91BB-46200BC9C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309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Rectangle 100">
              <a:extLst>
                <a:ext uri="{FF2B5EF4-FFF2-40B4-BE49-F238E27FC236}">
                  <a16:creationId xmlns:a16="http://schemas.microsoft.com/office/drawing/2014/main" id="{FBB51DF9-5921-4D61-993B-4DF21FF95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2820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94" name="Line 101">
              <a:extLst>
                <a:ext uri="{FF2B5EF4-FFF2-40B4-BE49-F238E27FC236}">
                  <a16:creationId xmlns:a16="http://schemas.microsoft.com/office/drawing/2014/main" id="{874A3DBC-738F-4232-816D-D0768C1771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287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Rectangle 102">
              <a:extLst>
                <a:ext uri="{FF2B5EF4-FFF2-40B4-BE49-F238E27FC236}">
                  <a16:creationId xmlns:a16="http://schemas.microsoft.com/office/drawing/2014/main" id="{B76ADED1-891F-4917-91E1-3F6F038D9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2600"/>
              <a:ext cx="130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96" name="Line 103">
              <a:extLst>
                <a:ext uri="{FF2B5EF4-FFF2-40B4-BE49-F238E27FC236}">
                  <a16:creationId xmlns:a16="http://schemas.microsoft.com/office/drawing/2014/main" id="{74D2FDED-7B84-43D3-A533-FF5EC26A43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265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7" name="Rectangle 104">
              <a:extLst>
                <a:ext uri="{FF2B5EF4-FFF2-40B4-BE49-F238E27FC236}">
                  <a16:creationId xmlns:a16="http://schemas.microsoft.com/office/drawing/2014/main" id="{EA0F73E1-078C-4407-A0FF-D1E9DCBB9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2153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98" name="Line 105">
              <a:extLst>
                <a:ext uri="{FF2B5EF4-FFF2-40B4-BE49-F238E27FC236}">
                  <a16:creationId xmlns:a16="http://schemas.microsoft.com/office/drawing/2014/main" id="{FB209063-DF1B-45A0-B060-FA3B27EBBB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220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9" name="Rectangle 106">
              <a:extLst>
                <a:ext uri="{FF2B5EF4-FFF2-40B4-BE49-F238E27FC236}">
                  <a16:creationId xmlns:a16="http://schemas.microsoft.com/office/drawing/2014/main" id="{794620F0-2C31-4045-98A6-2462EE48C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933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00" name="Line 107">
              <a:extLst>
                <a:ext uri="{FF2B5EF4-FFF2-40B4-BE49-F238E27FC236}">
                  <a16:creationId xmlns:a16="http://schemas.microsoft.com/office/drawing/2014/main" id="{55A67E6F-1842-4AE0-AAEF-C942AAB1E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198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1" name="Rectangle 108">
              <a:extLst>
                <a:ext uri="{FF2B5EF4-FFF2-40B4-BE49-F238E27FC236}">
                  <a16:creationId xmlns:a16="http://schemas.microsoft.com/office/drawing/2014/main" id="{3086DD94-E77E-4A16-B314-AB6DD3463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707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02" name="Line 109">
              <a:extLst>
                <a:ext uri="{FF2B5EF4-FFF2-40B4-BE49-F238E27FC236}">
                  <a16:creationId xmlns:a16="http://schemas.microsoft.com/office/drawing/2014/main" id="{DD7153D9-1714-4C36-B8A6-E6B0E3A4C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175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3" name="Rectangle 110">
              <a:extLst>
                <a:ext uri="{FF2B5EF4-FFF2-40B4-BE49-F238E27FC236}">
                  <a16:creationId xmlns:a16="http://schemas.microsoft.com/office/drawing/2014/main" id="{5F943FD8-749D-41FD-A2BB-F5C31D304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486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04" name="Line 111">
              <a:extLst>
                <a:ext uri="{FF2B5EF4-FFF2-40B4-BE49-F238E27FC236}">
                  <a16:creationId xmlns:a16="http://schemas.microsoft.com/office/drawing/2014/main" id="{FF393C9D-4A6C-4ABC-8D7D-8D8E70709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153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" name="Rectangle 112">
              <a:extLst>
                <a:ext uri="{FF2B5EF4-FFF2-40B4-BE49-F238E27FC236}">
                  <a16:creationId xmlns:a16="http://schemas.microsoft.com/office/drawing/2014/main" id="{547BBFD3-1090-41E1-B093-9812B385D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6" y="1261"/>
              <a:ext cx="65" cy="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06" name="Line 113">
              <a:extLst>
                <a:ext uri="{FF2B5EF4-FFF2-40B4-BE49-F238E27FC236}">
                  <a16:creationId xmlns:a16="http://schemas.microsoft.com/office/drawing/2014/main" id="{A8A0D0E3-1799-4F45-B926-947FA65CDA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6" y="1311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7" name="Freeform 114">
              <a:extLst>
                <a:ext uri="{FF2B5EF4-FFF2-40B4-BE49-F238E27FC236}">
                  <a16:creationId xmlns:a16="http://schemas.microsoft.com/office/drawing/2014/main" id="{92A45F34-17D9-45CE-AE07-5019C72E97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" y="3758"/>
              <a:ext cx="11" cy="5"/>
            </a:xfrm>
            <a:custGeom>
              <a:avLst/>
              <a:gdLst>
                <a:gd name="T0" fmla="*/ 30 w 4"/>
                <a:gd name="T1" fmla="*/ 0 h 1"/>
                <a:gd name="T2" fmla="*/ 16 w 4"/>
                <a:gd name="T3" fmla="*/ 25 h 1"/>
                <a:gd name="T4" fmla="*/ 0 w 4"/>
                <a:gd name="T5" fmla="*/ 25 h 1"/>
                <a:gd name="T6" fmla="*/ 0 60000 65536"/>
                <a:gd name="T7" fmla="*/ 0 60000 65536"/>
                <a:gd name="T8" fmla="*/ 0 60000 65536"/>
                <a:gd name="T9" fmla="*/ 0 w 4"/>
                <a:gd name="T10" fmla="*/ 0 h 1"/>
                <a:gd name="T11" fmla="*/ 4 w 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">
                  <a:moveTo>
                    <a:pt x="4" y="0"/>
                  </a:moveTo>
                  <a:lnTo>
                    <a:pt x="2" y="1"/>
                  </a:lnTo>
                  <a:lnTo>
                    <a:pt x="0" y="1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08" name="Freeform 116">
              <a:extLst>
                <a:ext uri="{FF2B5EF4-FFF2-40B4-BE49-F238E27FC236}">
                  <a16:creationId xmlns:a16="http://schemas.microsoft.com/office/drawing/2014/main" id="{BBCD1C59-C135-45AA-BA74-7711D99AB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" y="1085"/>
              <a:ext cx="16" cy="25"/>
            </a:xfrm>
            <a:custGeom>
              <a:avLst/>
              <a:gdLst>
                <a:gd name="T0" fmla="*/ 43 w 6"/>
                <a:gd name="T1" fmla="*/ 125 h 5"/>
                <a:gd name="T2" fmla="*/ 29 w 6"/>
                <a:gd name="T3" fmla="*/ 75 h 5"/>
                <a:gd name="T4" fmla="*/ 13 w 6"/>
                <a:gd name="T5" fmla="*/ 50 h 5"/>
                <a:gd name="T6" fmla="*/ 0 w 6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5"/>
                <a:gd name="T14" fmla="*/ 6 w 6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5">
                  <a:moveTo>
                    <a:pt x="6" y="5"/>
                  </a:moveTo>
                  <a:lnTo>
                    <a:pt x="4" y="3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09" name="Rectangle 118">
              <a:extLst>
                <a:ext uri="{FF2B5EF4-FFF2-40B4-BE49-F238E27FC236}">
                  <a16:creationId xmlns:a16="http://schemas.microsoft.com/office/drawing/2014/main" id="{5EFB9F6C-5D27-4B72-831B-6CF2E8587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D0E1D27-D19E-4628-B26D-F6E07209153F}"/>
              </a:ext>
            </a:extLst>
          </p:cNvPr>
          <p:cNvCxnSpPr>
            <a:cxnSpLocks/>
          </p:cNvCxnSpPr>
          <p:nvPr/>
        </p:nvCxnSpPr>
        <p:spPr>
          <a:xfrm flipH="1">
            <a:off x="7657408" y="3094553"/>
            <a:ext cx="903680" cy="189696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Freeform 241">
            <a:extLst>
              <a:ext uri="{FF2B5EF4-FFF2-40B4-BE49-F238E27FC236}">
                <a16:creationId xmlns:a16="http://schemas.microsoft.com/office/drawing/2014/main" id="{5876EC27-9EF3-41E8-B3FB-446BA193C5D7}"/>
              </a:ext>
            </a:extLst>
          </p:cNvPr>
          <p:cNvSpPr>
            <a:spLocks/>
          </p:cNvSpPr>
          <p:nvPr/>
        </p:nvSpPr>
        <p:spPr bwMode="auto">
          <a:xfrm>
            <a:off x="8552646" y="3072445"/>
            <a:ext cx="1201766" cy="1282491"/>
          </a:xfrm>
          <a:custGeom>
            <a:avLst/>
            <a:gdLst>
              <a:gd name="T0" fmla="*/ 2147483647 w 373"/>
              <a:gd name="T1" fmla="*/ 2147483647 h 257"/>
              <a:gd name="T2" fmla="*/ 2147483647 w 373"/>
              <a:gd name="T3" fmla="*/ 2147483647 h 257"/>
              <a:gd name="T4" fmla="*/ 2147483647 w 373"/>
              <a:gd name="T5" fmla="*/ 2147483647 h 257"/>
              <a:gd name="T6" fmla="*/ 2147483647 w 373"/>
              <a:gd name="T7" fmla="*/ 2147483647 h 257"/>
              <a:gd name="T8" fmla="*/ 2147483647 w 373"/>
              <a:gd name="T9" fmla="*/ 2147483647 h 257"/>
              <a:gd name="T10" fmla="*/ 2147483647 w 373"/>
              <a:gd name="T11" fmla="*/ 2147483647 h 257"/>
              <a:gd name="T12" fmla="*/ 2147483647 w 373"/>
              <a:gd name="T13" fmla="*/ 2147483647 h 257"/>
              <a:gd name="T14" fmla="*/ 2147483647 w 373"/>
              <a:gd name="T15" fmla="*/ 2147483647 h 257"/>
              <a:gd name="T16" fmla="*/ 2147483647 w 373"/>
              <a:gd name="T17" fmla="*/ 2147483647 h 257"/>
              <a:gd name="T18" fmla="*/ 2147483647 w 373"/>
              <a:gd name="T19" fmla="*/ 2147483647 h 257"/>
              <a:gd name="T20" fmla="*/ 2147483647 w 373"/>
              <a:gd name="T21" fmla="*/ 2147483647 h 257"/>
              <a:gd name="T22" fmla="*/ 2147483647 w 373"/>
              <a:gd name="T23" fmla="*/ 2147483647 h 257"/>
              <a:gd name="T24" fmla="*/ 2147483647 w 373"/>
              <a:gd name="T25" fmla="*/ 2147483647 h 257"/>
              <a:gd name="T26" fmla="*/ 2147483647 w 373"/>
              <a:gd name="T27" fmla="*/ 2147483647 h 257"/>
              <a:gd name="T28" fmla="*/ 2147483647 w 373"/>
              <a:gd name="T29" fmla="*/ 2147483647 h 257"/>
              <a:gd name="T30" fmla="*/ 2147483647 w 373"/>
              <a:gd name="T31" fmla="*/ 2147483647 h 257"/>
              <a:gd name="T32" fmla="*/ 2147483647 w 373"/>
              <a:gd name="T33" fmla="*/ 2147483647 h 257"/>
              <a:gd name="T34" fmla="*/ 2147483647 w 373"/>
              <a:gd name="T35" fmla="*/ 2147483647 h 257"/>
              <a:gd name="T36" fmla="*/ 2147483647 w 373"/>
              <a:gd name="T37" fmla="*/ 2147483647 h 257"/>
              <a:gd name="T38" fmla="*/ 2147483647 w 373"/>
              <a:gd name="T39" fmla="*/ 2147483647 h 257"/>
              <a:gd name="T40" fmla="*/ 2147483647 w 373"/>
              <a:gd name="T41" fmla="*/ 2147483647 h 257"/>
              <a:gd name="T42" fmla="*/ 2147483647 w 373"/>
              <a:gd name="T43" fmla="*/ 2147483647 h 257"/>
              <a:gd name="T44" fmla="*/ 2147483647 w 373"/>
              <a:gd name="T45" fmla="*/ 2147483647 h 257"/>
              <a:gd name="T46" fmla="*/ 2147483647 w 373"/>
              <a:gd name="T47" fmla="*/ 2147483647 h 257"/>
              <a:gd name="T48" fmla="*/ 2147483647 w 373"/>
              <a:gd name="T49" fmla="*/ 2147483647 h 257"/>
              <a:gd name="T50" fmla="*/ 2147483647 w 373"/>
              <a:gd name="T51" fmla="*/ 2147483647 h 257"/>
              <a:gd name="T52" fmla="*/ 2147483647 w 373"/>
              <a:gd name="T53" fmla="*/ 2147483647 h 257"/>
              <a:gd name="T54" fmla="*/ 2147483647 w 373"/>
              <a:gd name="T55" fmla="*/ 2147483647 h 257"/>
              <a:gd name="T56" fmla="*/ 2147483647 w 373"/>
              <a:gd name="T57" fmla="*/ 2147483647 h 257"/>
              <a:gd name="T58" fmla="*/ 2147483647 w 373"/>
              <a:gd name="T59" fmla="*/ 2147483647 h 257"/>
              <a:gd name="T60" fmla="*/ 2147483647 w 373"/>
              <a:gd name="T61" fmla="*/ 2147483647 h 257"/>
              <a:gd name="T62" fmla="*/ 2147483647 w 373"/>
              <a:gd name="T63" fmla="*/ 2147483647 h 257"/>
              <a:gd name="T64" fmla="*/ 2147483647 w 373"/>
              <a:gd name="T65" fmla="*/ 2147483647 h 257"/>
              <a:gd name="T66" fmla="*/ 2147483647 w 373"/>
              <a:gd name="T67" fmla="*/ 2147483647 h 257"/>
              <a:gd name="T68" fmla="*/ 2147483647 w 373"/>
              <a:gd name="T69" fmla="*/ 2147483647 h 257"/>
              <a:gd name="T70" fmla="*/ 2147483647 w 373"/>
              <a:gd name="T71" fmla="*/ 2147483647 h 257"/>
              <a:gd name="T72" fmla="*/ 2147483647 w 373"/>
              <a:gd name="T73" fmla="*/ 2147483647 h 257"/>
              <a:gd name="T74" fmla="*/ 2147483647 w 373"/>
              <a:gd name="T75" fmla="*/ 2147483647 h 257"/>
              <a:gd name="T76" fmla="*/ 2147483647 w 373"/>
              <a:gd name="T77" fmla="*/ 2147483647 h 257"/>
              <a:gd name="T78" fmla="*/ 2147483647 w 373"/>
              <a:gd name="T79" fmla="*/ 2147483647 h 257"/>
              <a:gd name="T80" fmla="*/ 2147483647 w 373"/>
              <a:gd name="T81" fmla="*/ 2147483647 h 257"/>
              <a:gd name="T82" fmla="*/ 2147483647 w 373"/>
              <a:gd name="T83" fmla="*/ 2147483647 h 257"/>
              <a:gd name="T84" fmla="*/ 2147483647 w 373"/>
              <a:gd name="T85" fmla="*/ 2147483647 h 257"/>
              <a:gd name="T86" fmla="*/ 2147483647 w 373"/>
              <a:gd name="T87" fmla="*/ 2147483647 h 257"/>
              <a:gd name="T88" fmla="*/ 2147483647 w 373"/>
              <a:gd name="T89" fmla="*/ 2147483647 h 257"/>
              <a:gd name="T90" fmla="*/ 2147483647 w 373"/>
              <a:gd name="T91" fmla="*/ 2147483647 h 257"/>
              <a:gd name="T92" fmla="*/ 2147483647 w 373"/>
              <a:gd name="T93" fmla="*/ 2147483647 h 257"/>
              <a:gd name="T94" fmla="*/ 2147483647 w 373"/>
              <a:gd name="T95" fmla="*/ 2147483647 h 257"/>
              <a:gd name="T96" fmla="*/ 2147483647 w 373"/>
              <a:gd name="T97" fmla="*/ 2147483647 h 257"/>
              <a:gd name="T98" fmla="*/ 2147483647 w 373"/>
              <a:gd name="T99" fmla="*/ 2147483647 h 257"/>
              <a:gd name="T100" fmla="*/ 2147483647 w 373"/>
              <a:gd name="T101" fmla="*/ 2147483647 h 257"/>
              <a:gd name="T102" fmla="*/ 2147483647 w 373"/>
              <a:gd name="T103" fmla="*/ 2147483647 h 257"/>
              <a:gd name="T104" fmla="*/ 2147483647 w 373"/>
              <a:gd name="T105" fmla="*/ 2147483647 h 257"/>
              <a:gd name="T106" fmla="*/ 2147483647 w 373"/>
              <a:gd name="T107" fmla="*/ 2147483647 h 257"/>
              <a:gd name="T108" fmla="*/ 2147483647 w 373"/>
              <a:gd name="T109" fmla="*/ 2147483647 h 257"/>
              <a:gd name="T110" fmla="*/ 2147483647 w 373"/>
              <a:gd name="T111" fmla="*/ 2147483647 h 257"/>
              <a:gd name="T112" fmla="*/ 2147483647 w 373"/>
              <a:gd name="T113" fmla="*/ 2147483647 h 257"/>
              <a:gd name="T114" fmla="*/ 2147483647 w 373"/>
              <a:gd name="T115" fmla="*/ 2147483647 h 257"/>
              <a:gd name="T116" fmla="*/ 2147483647 w 373"/>
              <a:gd name="T117" fmla="*/ 2147483647 h 257"/>
              <a:gd name="T118" fmla="*/ 2147483647 w 373"/>
              <a:gd name="T119" fmla="*/ 2147483647 h 257"/>
              <a:gd name="T120" fmla="*/ 2147483647 w 373"/>
              <a:gd name="T121" fmla="*/ 2147483647 h 257"/>
              <a:gd name="T122" fmla="*/ 2147483647 w 373"/>
              <a:gd name="T123" fmla="*/ 2147483647 h 2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7"/>
              <a:gd name="T188" fmla="*/ 373 w 373"/>
              <a:gd name="T189" fmla="*/ 257 h 2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7">
                <a:moveTo>
                  <a:pt x="0" y="4"/>
                </a:moveTo>
                <a:lnTo>
                  <a:pt x="2" y="9"/>
                </a:lnTo>
                <a:lnTo>
                  <a:pt x="4" y="15"/>
                </a:lnTo>
                <a:lnTo>
                  <a:pt x="6" y="20"/>
                </a:lnTo>
                <a:lnTo>
                  <a:pt x="8" y="25"/>
                </a:lnTo>
                <a:lnTo>
                  <a:pt x="10" y="30"/>
                </a:lnTo>
                <a:lnTo>
                  <a:pt x="12" y="36"/>
                </a:lnTo>
                <a:lnTo>
                  <a:pt x="14" y="41"/>
                </a:lnTo>
                <a:lnTo>
                  <a:pt x="16" y="46"/>
                </a:lnTo>
                <a:lnTo>
                  <a:pt x="18" y="51"/>
                </a:lnTo>
                <a:lnTo>
                  <a:pt x="20" y="56"/>
                </a:lnTo>
                <a:lnTo>
                  <a:pt x="22" y="60"/>
                </a:lnTo>
                <a:lnTo>
                  <a:pt x="24" y="65"/>
                </a:lnTo>
                <a:lnTo>
                  <a:pt x="26" y="70"/>
                </a:lnTo>
                <a:lnTo>
                  <a:pt x="28" y="74"/>
                </a:lnTo>
                <a:lnTo>
                  <a:pt x="30" y="79"/>
                </a:lnTo>
                <a:lnTo>
                  <a:pt x="32" y="84"/>
                </a:lnTo>
                <a:lnTo>
                  <a:pt x="34" y="88"/>
                </a:lnTo>
                <a:lnTo>
                  <a:pt x="36" y="93"/>
                </a:lnTo>
                <a:lnTo>
                  <a:pt x="38" y="97"/>
                </a:lnTo>
                <a:lnTo>
                  <a:pt x="40" y="101"/>
                </a:lnTo>
                <a:lnTo>
                  <a:pt x="42" y="105"/>
                </a:lnTo>
                <a:lnTo>
                  <a:pt x="44" y="110"/>
                </a:lnTo>
                <a:lnTo>
                  <a:pt x="46" y="114"/>
                </a:lnTo>
                <a:lnTo>
                  <a:pt x="48" y="118"/>
                </a:lnTo>
                <a:lnTo>
                  <a:pt x="50" y="122"/>
                </a:lnTo>
                <a:lnTo>
                  <a:pt x="52" y="126"/>
                </a:lnTo>
                <a:lnTo>
                  <a:pt x="54" y="130"/>
                </a:lnTo>
                <a:lnTo>
                  <a:pt x="56" y="133"/>
                </a:lnTo>
                <a:lnTo>
                  <a:pt x="58" y="137"/>
                </a:lnTo>
                <a:lnTo>
                  <a:pt x="60" y="141"/>
                </a:lnTo>
                <a:lnTo>
                  <a:pt x="62" y="145"/>
                </a:lnTo>
                <a:lnTo>
                  <a:pt x="64" y="148"/>
                </a:lnTo>
                <a:lnTo>
                  <a:pt x="66" y="152"/>
                </a:lnTo>
                <a:lnTo>
                  <a:pt x="68" y="155"/>
                </a:lnTo>
                <a:lnTo>
                  <a:pt x="70" y="159"/>
                </a:lnTo>
                <a:lnTo>
                  <a:pt x="72" y="162"/>
                </a:lnTo>
                <a:lnTo>
                  <a:pt x="74" y="165"/>
                </a:lnTo>
                <a:lnTo>
                  <a:pt x="76" y="169"/>
                </a:lnTo>
                <a:lnTo>
                  <a:pt x="78" y="172"/>
                </a:lnTo>
                <a:lnTo>
                  <a:pt x="80" y="175"/>
                </a:lnTo>
                <a:lnTo>
                  <a:pt x="82" y="178"/>
                </a:lnTo>
                <a:lnTo>
                  <a:pt x="84" y="181"/>
                </a:lnTo>
                <a:lnTo>
                  <a:pt x="86" y="184"/>
                </a:lnTo>
                <a:lnTo>
                  <a:pt x="88" y="187"/>
                </a:lnTo>
                <a:lnTo>
                  <a:pt x="90" y="190"/>
                </a:lnTo>
                <a:lnTo>
                  <a:pt x="92" y="192"/>
                </a:lnTo>
                <a:lnTo>
                  <a:pt x="94" y="195"/>
                </a:lnTo>
                <a:lnTo>
                  <a:pt x="96" y="198"/>
                </a:lnTo>
                <a:lnTo>
                  <a:pt x="98" y="200"/>
                </a:lnTo>
                <a:lnTo>
                  <a:pt x="100" y="203"/>
                </a:lnTo>
                <a:lnTo>
                  <a:pt x="102" y="205"/>
                </a:lnTo>
                <a:lnTo>
                  <a:pt x="104" y="208"/>
                </a:lnTo>
                <a:lnTo>
                  <a:pt x="106" y="210"/>
                </a:lnTo>
                <a:lnTo>
                  <a:pt x="108" y="213"/>
                </a:lnTo>
                <a:lnTo>
                  <a:pt x="110" y="215"/>
                </a:lnTo>
                <a:lnTo>
                  <a:pt x="112" y="217"/>
                </a:lnTo>
                <a:lnTo>
                  <a:pt x="114" y="219"/>
                </a:lnTo>
                <a:lnTo>
                  <a:pt x="116" y="221"/>
                </a:lnTo>
                <a:lnTo>
                  <a:pt x="118" y="223"/>
                </a:lnTo>
                <a:lnTo>
                  <a:pt x="120" y="225"/>
                </a:lnTo>
                <a:lnTo>
                  <a:pt x="122" y="227"/>
                </a:lnTo>
                <a:lnTo>
                  <a:pt x="124" y="229"/>
                </a:lnTo>
                <a:lnTo>
                  <a:pt x="126" y="231"/>
                </a:lnTo>
                <a:lnTo>
                  <a:pt x="128" y="232"/>
                </a:lnTo>
                <a:lnTo>
                  <a:pt x="130" y="234"/>
                </a:lnTo>
                <a:lnTo>
                  <a:pt x="132" y="236"/>
                </a:lnTo>
                <a:lnTo>
                  <a:pt x="134" y="237"/>
                </a:lnTo>
                <a:lnTo>
                  <a:pt x="136" y="239"/>
                </a:lnTo>
                <a:lnTo>
                  <a:pt x="138" y="240"/>
                </a:lnTo>
                <a:lnTo>
                  <a:pt x="140" y="242"/>
                </a:lnTo>
                <a:lnTo>
                  <a:pt x="142" y="243"/>
                </a:lnTo>
                <a:lnTo>
                  <a:pt x="144" y="244"/>
                </a:lnTo>
                <a:lnTo>
                  <a:pt x="146" y="245"/>
                </a:lnTo>
                <a:lnTo>
                  <a:pt x="148" y="247"/>
                </a:lnTo>
                <a:lnTo>
                  <a:pt x="150" y="248"/>
                </a:lnTo>
                <a:lnTo>
                  <a:pt x="152" y="249"/>
                </a:lnTo>
                <a:lnTo>
                  <a:pt x="154" y="250"/>
                </a:lnTo>
                <a:lnTo>
                  <a:pt x="156" y="250"/>
                </a:lnTo>
                <a:lnTo>
                  <a:pt x="158" y="251"/>
                </a:lnTo>
                <a:lnTo>
                  <a:pt x="160" y="252"/>
                </a:lnTo>
                <a:lnTo>
                  <a:pt x="162" y="253"/>
                </a:lnTo>
                <a:lnTo>
                  <a:pt x="164" y="254"/>
                </a:lnTo>
                <a:lnTo>
                  <a:pt x="166" y="254"/>
                </a:lnTo>
                <a:lnTo>
                  <a:pt x="168" y="255"/>
                </a:lnTo>
                <a:lnTo>
                  <a:pt x="170" y="255"/>
                </a:lnTo>
                <a:lnTo>
                  <a:pt x="172" y="256"/>
                </a:lnTo>
                <a:lnTo>
                  <a:pt x="174" y="256"/>
                </a:lnTo>
                <a:lnTo>
                  <a:pt x="176" y="256"/>
                </a:lnTo>
                <a:lnTo>
                  <a:pt x="178" y="257"/>
                </a:lnTo>
                <a:lnTo>
                  <a:pt x="180" y="257"/>
                </a:lnTo>
                <a:lnTo>
                  <a:pt x="182" y="257"/>
                </a:lnTo>
                <a:lnTo>
                  <a:pt x="184" y="257"/>
                </a:lnTo>
                <a:lnTo>
                  <a:pt x="186" y="257"/>
                </a:lnTo>
                <a:lnTo>
                  <a:pt x="188" y="257"/>
                </a:lnTo>
                <a:lnTo>
                  <a:pt x="190" y="257"/>
                </a:lnTo>
                <a:lnTo>
                  <a:pt x="192" y="257"/>
                </a:lnTo>
                <a:lnTo>
                  <a:pt x="194" y="257"/>
                </a:lnTo>
                <a:lnTo>
                  <a:pt x="196" y="256"/>
                </a:lnTo>
                <a:lnTo>
                  <a:pt x="198" y="256"/>
                </a:lnTo>
                <a:lnTo>
                  <a:pt x="200" y="256"/>
                </a:lnTo>
                <a:lnTo>
                  <a:pt x="202" y="255"/>
                </a:lnTo>
                <a:lnTo>
                  <a:pt x="204" y="255"/>
                </a:lnTo>
                <a:lnTo>
                  <a:pt x="206" y="254"/>
                </a:lnTo>
                <a:lnTo>
                  <a:pt x="208" y="253"/>
                </a:lnTo>
                <a:lnTo>
                  <a:pt x="210" y="253"/>
                </a:lnTo>
                <a:lnTo>
                  <a:pt x="212" y="252"/>
                </a:lnTo>
                <a:lnTo>
                  <a:pt x="214" y="251"/>
                </a:lnTo>
                <a:lnTo>
                  <a:pt x="216" y="250"/>
                </a:lnTo>
                <a:lnTo>
                  <a:pt x="218" y="249"/>
                </a:lnTo>
                <a:lnTo>
                  <a:pt x="220" y="248"/>
                </a:lnTo>
                <a:lnTo>
                  <a:pt x="222" y="247"/>
                </a:lnTo>
                <a:lnTo>
                  <a:pt x="224" y="246"/>
                </a:lnTo>
                <a:lnTo>
                  <a:pt x="226" y="245"/>
                </a:lnTo>
                <a:lnTo>
                  <a:pt x="228" y="244"/>
                </a:lnTo>
                <a:lnTo>
                  <a:pt x="230" y="243"/>
                </a:lnTo>
                <a:lnTo>
                  <a:pt x="232" y="241"/>
                </a:lnTo>
                <a:lnTo>
                  <a:pt x="234" y="240"/>
                </a:lnTo>
                <a:lnTo>
                  <a:pt x="236" y="239"/>
                </a:lnTo>
                <a:lnTo>
                  <a:pt x="238" y="237"/>
                </a:lnTo>
                <a:lnTo>
                  <a:pt x="240" y="236"/>
                </a:lnTo>
                <a:lnTo>
                  <a:pt x="242" y="234"/>
                </a:lnTo>
                <a:lnTo>
                  <a:pt x="244" y="232"/>
                </a:lnTo>
                <a:lnTo>
                  <a:pt x="246" y="230"/>
                </a:lnTo>
                <a:lnTo>
                  <a:pt x="248" y="229"/>
                </a:lnTo>
                <a:lnTo>
                  <a:pt x="250" y="227"/>
                </a:lnTo>
                <a:lnTo>
                  <a:pt x="252" y="225"/>
                </a:lnTo>
                <a:lnTo>
                  <a:pt x="254" y="223"/>
                </a:lnTo>
                <a:lnTo>
                  <a:pt x="256" y="221"/>
                </a:lnTo>
                <a:lnTo>
                  <a:pt x="258" y="219"/>
                </a:lnTo>
                <a:lnTo>
                  <a:pt x="260" y="217"/>
                </a:lnTo>
                <a:lnTo>
                  <a:pt x="262" y="215"/>
                </a:lnTo>
                <a:lnTo>
                  <a:pt x="264" y="212"/>
                </a:lnTo>
                <a:lnTo>
                  <a:pt x="266" y="210"/>
                </a:lnTo>
                <a:lnTo>
                  <a:pt x="268" y="208"/>
                </a:lnTo>
                <a:lnTo>
                  <a:pt x="270" y="205"/>
                </a:lnTo>
                <a:lnTo>
                  <a:pt x="272" y="203"/>
                </a:lnTo>
                <a:lnTo>
                  <a:pt x="274" y="200"/>
                </a:lnTo>
                <a:lnTo>
                  <a:pt x="276" y="197"/>
                </a:lnTo>
                <a:lnTo>
                  <a:pt x="278" y="195"/>
                </a:lnTo>
                <a:lnTo>
                  <a:pt x="280" y="192"/>
                </a:lnTo>
                <a:lnTo>
                  <a:pt x="282" y="189"/>
                </a:lnTo>
                <a:lnTo>
                  <a:pt x="284" y="186"/>
                </a:lnTo>
                <a:lnTo>
                  <a:pt x="286" y="184"/>
                </a:lnTo>
                <a:lnTo>
                  <a:pt x="288" y="181"/>
                </a:lnTo>
                <a:lnTo>
                  <a:pt x="290" y="178"/>
                </a:lnTo>
                <a:lnTo>
                  <a:pt x="292" y="174"/>
                </a:lnTo>
                <a:lnTo>
                  <a:pt x="294" y="171"/>
                </a:lnTo>
                <a:lnTo>
                  <a:pt x="296" y="168"/>
                </a:lnTo>
                <a:lnTo>
                  <a:pt x="298" y="165"/>
                </a:lnTo>
                <a:lnTo>
                  <a:pt x="300" y="162"/>
                </a:lnTo>
                <a:lnTo>
                  <a:pt x="302" y="158"/>
                </a:lnTo>
                <a:lnTo>
                  <a:pt x="304" y="155"/>
                </a:lnTo>
                <a:lnTo>
                  <a:pt x="306" y="151"/>
                </a:lnTo>
                <a:lnTo>
                  <a:pt x="308" y="148"/>
                </a:lnTo>
                <a:lnTo>
                  <a:pt x="310" y="144"/>
                </a:lnTo>
                <a:lnTo>
                  <a:pt x="312" y="140"/>
                </a:lnTo>
                <a:lnTo>
                  <a:pt x="314" y="137"/>
                </a:lnTo>
                <a:lnTo>
                  <a:pt x="316" y="133"/>
                </a:lnTo>
                <a:lnTo>
                  <a:pt x="318" y="129"/>
                </a:lnTo>
                <a:lnTo>
                  <a:pt x="320" y="125"/>
                </a:lnTo>
                <a:lnTo>
                  <a:pt x="322" y="121"/>
                </a:lnTo>
                <a:lnTo>
                  <a:pt x="324" y="117"/>
                </a:lnTo>
                <a:lnTo>
                  <a:pt x="326" y="113"/>
                </a:lnTo>
                <a:lnTo>
                  <a:pt x="328" y="109"/>
                </a:lnTo>
                <a:lnTo>
                  <a:pt x="330" y="105"/>
                </a:lnTo>
                <a:lnTo>
                  <a:pt x="332" y="101"/>
                </a:lnTo>
                <a:lnTo>
                  <a:pt x="334" y="96"/>
                </a:lnTo>
                <a:lnTo>
                  <a:pt x="336" y="92"/>
                </a:lnTo>
                <a:lnTo>
                  <a:pt x="338" y="87"/>
                </a:lnTo>
                <a:lnTo>
                  <a:pt x="340" y="83"/>
                </a:lnTo>
                <a:lnTo>
                  <a:pt x="342" y="78"/>
                </a:lnTo>
                <a:lnTo>
                  <a:pt x="344" y="74"/>
                </a:lnTo>
                <a:lnTo>
                  <a:pt x="346" y="69"/>
                </a:lnTo>
                <a:lnTo>
                  <a:pt x="348" y="64"/>
                </a:lnTo>
                <a:lnTo>
                  <a:pt x="350" y="60"/>
                </a:lnTo>
                <a:lnTo>
                  <a:pt x="352" y="55"/>
                </a:lnTo>
                <a:lnTo>
                  <a:pt x="354" y="50"/>
                </a:lnTo>
                <a:lnTo>
                  <a:pt x="356" y="45"/>
                </a:lnTo>
                <a:lnTo>
                  <a:pt x="358" y="40"/>
                </a:lnTo>
                <a:lnTo>
                  <a:pt x="360" y="35"/>
                </a:lnTo>
                <a:lnTo>
                  <a:pt x="362" y="30"/>
                </a:lnTo>
                <a:lnTo>
                  <a:pt x="364" y="24"/>
                </a:lnTo>
                <a:lnTo>
                  <a:pt x="366" y="19"/>
                </a:lnTo>
                <a:lnTo>
                  <a:pt x="368" y="14"/>
                </a:lnTo>
                <a:lnTo>
                  <a:pt x="370" y="9"/>
                </a:lnTo>
                <a:lnTo>
                  <a:pt x="372" y="3"/>
                </a:lnTo>
                <a:lnTo>
                  <a:pt x="373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graphicFrame>
        <p:nvGraphicFramePr>
          <p:cNvPr id="119" name="Object 118">
            <a:extLst>
              <a:ext uri="{FF2B5EF4-FFF2-40B4-BE49-F238E27FC236}">
                <a16:creationId xmlns:a16="http://schemas.microsoft.com/office/drawing/2014/main" id="{B3F81FC4-C5CD-47DA-A581-B0F51908C9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5889"/>
              </p:ext>
            </p:extLst>
          </p:nvPr>
        </p:nvGraphicFramePr>
        <p:xfrm>
          <a:off x="1238419" y="3847085"/>
          <a:ext cx="4762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77480" imgH="203040" progId="Equation.DSMT4">
                  <p:embed/>
                </p:oleObj>
              </mc:Choice>
              <mc:Fallback>
                <p:oleObj name="Equation" r:id="rId8" imgW="177480" imgH="203040" progId="Equation.DSMT4">
                  <p:embed/>
                  <p:pic>
                    <p:nvPicPr>
                      <p:cNvPr id="119" name="Object 118">
                        <a:extLst>
                          <a:ext uri="{FF2B5EF4-FFF2-40B4-BE49-F238E27FC236}">
                            <a16:creationId xmlns:a16="http://schemas.microsoft.com/office/drawing/2014/main" id="{B3F81FC4-C5CD-47DA-A581-B0F51908C9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38419" y="3847085"/>
                        <a:ext cx="47625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" name="Object 119">
            <a:extLst>
              <a:ext uri="{FF2B5EF4-FFF2-40B4-BE49-F238E27FC236}">
                <a16:creationId xmlns:a16="http://schemas.microsoft.com/office/drawing/2014/main" id="{02E7BFAC-14EF-4549-B198-E3FD471F03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188910"/>
              </p:ext>
            </p:extLst>
          </p:nvPr>
        </p:nvGraphicFramePr>
        <p:xfrm>
          <a:off x="1946388" y="3837042"/>
          <a:ext cx="1979612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736560" imgH="203040" progId="Equation.DSMT4">
                  <p:embed/>
                </p:oleObj>
              </mc:Choice>
              <mc:Fallback>
                <p:oleObj name="Equation" r:id="rId10" imgW="736560" imgH="203040" progId="Equation.DSMT4">
                  <p:embed/>
                  <p:pic>
                    <p:nvPicPr>
                      <p:cNvPr id="120" name="Object 119">
                        <a:extLst>
                          <a:ext uri="{FF2B5EF4-FFF2-40B4-BE49-F238E27FC236}">
                            <a16:creationId xmlns:a16="http://schemas.microsoft.com/office/drawing/2014/main" id="{02E7BFAC-14EF-4549-B198-E3FD471F03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46388" y="3837042"/>
                        <a:ext cx="1979612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1229E59-0174-45FB-B976-44465A50E8FF}"/>
              </a:ext>
            </a:extLst>
          </p:cNvPr>
          <p:cNvCxnSpPr>
            <a:cxnSpLocks/>
          </p:cNvCxnSpPr>
          <p:nvPr/>
        </p:nvCxnSpPr>
        <p:spPr>
          <a:xfrm>
            <a:off x="9754412" y="3080225"/>
            <a:ext cx="1786178" cy="97713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Object 123">
            <a:extLst>
              <a:ext uri="{FF2B5EF4-FFF2-40B4-BE49-F238E27FC236}">
                <a16:creationId xmlns:a16="http://schemas.microsoft.com/office/drawing/2014/main" id="{E1249AF0-3D06-4B44-95C5-42A1884AA6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832891"/>
              </p:ext>
            </p:extLst>
          </p:nvPr>
        </p:nvGraphicFramePr>
        <p:xfrm>
          <a:off x="1203508" y="4991515"/>
          <a:ext cx="8858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330120" imgH="228600" progId="Equation.DSMT4">
                  <p:embed/>
                </p:oleObj>
              </mc:Choice>
              <mc:Fallback>
                <p:oleObj name="Equation" r:id="rId12" imgW="330120" imgH="228600" progId="Equation.DSMT4">
                  <p:embed/>
                  <p:pic>
                    <p:nvPicPr>
                      <p:cNvPr id="124" name="Object 123">
                        <a:extLst>
                          <a:ext uri="{FF2B5EF4-FFF2-40B4-BE49-F238E27FC236}">
                            <a16:creationId xmlns:a16="http://schemas.microsoft.com/office/drawing/2014/main" id="{E1249AF0-3D06-4B44-95C5-42A1884AA6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203508" y="4991515"/>
                        <a:ext cx="885825" cy="614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" name="Object 124">
            <a:extLst>
              <a:ext uri="{FF2B5EF4-FFF2-40B4-BE49-F238E27FC236}">
                <a16:creationId xmlns:a16="http://schemas.microsoft.com/office/drawing/2014/main" id="{79DF6DA8-BCF7-4E7A-9F4C-F5B2C481B3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734748"/>
              </p:ext>
            </p:extLst>
          </p:nvPr>
        </p:nvGraphicFramePr>
        <p:xfrm>
          <a:off x="2239640" y="5005843"/>
          <a:ext cx="11271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419040" imgH="203040" progId="Equation.DSMT4">
                  <p:embed/>
                </p:oleObj>
              </mc:Choice>
              <mc:Fallback>
                <p:oleObj name="Equation" r:id="rId14" imgW="419040" imgH="203040" progId="Equation.DSMT4">
                  <p:embed/>
                  <p:pic>
                    <p:nvPicPr>
                      <p:cNvPr id="125" name="Object 124">
                        <a:extLst>
                          <a:ext uri="{FF2B5EF4-FFF2-40B4-BE49-F238E27FC236}">
                            <a16:creationId xmlns:a16="http://schemas.microsoft.com/office/drawing/2014/main" id="{79DF6DA8-BCF7-4E7A-9F4C-F5B2C481B3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239640" y="5005843"/>
                        <a:ext cx="1127125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Box 125">
            <a:extLst>
              <a:ext uri="{FF2B5EF4-FFF2-40B4-BE49-F238E27FC236}">
                <a16:creationId xmlns:a16="http://schemas.microsoft.com/office/drawing/2014/main" id="{833E5FB1-6093-4E29-A193-C652FCEFEBBE}"/>
              </a:ext>
            </a:extLst>
          </p:cNvPr>
          <p:cNvSpPr txBox="1"/>
          <p:nvPr/>
        </p:nvSpPr>
        <p:spPr>
          <a:xfrm>
            <a:off x="3921547" y="2527886"/>
            <a:ext cx="34979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This function is used when “x” is less than -2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E7B843DC-376E-4B0E-A25C-9E185716FB2B}"/>
              </a:ext>
            </a:extLst>
          </p:cNvPr>
          <p:cNvSpPr txBox="1"/>
          <p:nvPr/>
        </p:nvSpPr>
        <p:spPr>
          <a:xfrm>
            <a:off x="3980232" y="3734993"/>
            <a:ext cx="34904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This function is </a:t>
            </a:r>
            <a:r>
              <a:rPr lang="en-CA" sz="2100" dirty="0" err="1">
                <a:solidFill>
                  <a:srgbClr val="FF0000"/>
                </a:solidFill>
              </a:rPr>
              <a:t>usedwhen</a:t>
            </a:r>
            <a:r>
              <a:rPr lang="en-CA" sz="2100" dirty="0">
                <a:solidFill>
                  <a:srgbClr val="FF0000"/>
                </a:solidFill>
              </a:rPr>
              <a:t> “x” is  between -2 and 2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09C26AA-602F-4B74-B758-0DBE7250F4C5}"/>
              </a:ext>
            </a:extLst>
          </p:cNvPr>
          <p:cNvSpPr txBox="1"/>
          <p:nvPr/>
        </p:nvSpPr>
        <p:spPr>
          <a:xfrm>
            <a:off x="3533967" y="5073500"/>
            <a:ext cx="34982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This function is used when “x” is greater than 2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368B5656-E723-474F-BAFB-6D7E36AEB19B}"/>
              </a:ext>
            </a:extLst>
          </p:cNvPr>
          <p:cNvSpPr/>
          <p:nvPr/>
        </p:nvSpPr>
        <p:spPr>
          <a:xfrm>
            <a:off x="7660274" y="2434055"/>
            <a:ext cx="905111" cy="3836907"/>
          </a:xfrm>
          <a:prstGeom prst="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8BB1DD2-4D44-4783-A1FB-75E01BCD161A}"/>
              </a:ext>
            </a:extLst>
          </p:cNvPr>
          <p:cNvSpPr/>
          <p:nvPr/>
        </p:nvSpPr>
        <p:spPr>
          <a:xfrm>
            <a:off x="8581814" y="2466292"/>
            <a:ext cx="1148249" cy="3836907"/>
          </a:xfrm>
          <a:prstGeom prst="rect">
            <a:avLst/>
          </a:prstGeom>
          <a:solidFill>
            <a:srgbClr val="00B0F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670942EB-F3A2-4150-A5D8-5909F95CE832}"/>
              </a:ext>
            </a:extLst>
          </p:cNvPr>
          <p:cNvSpPr/>
          <p:nvPr/>
        </p:nvSpPr>
        <p:spPr>
          <a:xfrm>
            <a:off x="9784295" y="2464501"/>
            <a:ext cx="1749133" cy="3836907"/>
          </a:xfrm>
          <a:prstGeom prst="rect">
            <a:avLst/>
          </a:prstGeom>
          <a:solidFill>
            <a:srgbClr val="92D05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32" name="Object 131">
            <a:extLst>
              <a:ext uri="{FF2B5EF4-FFF2-40B4-BE49-F238E27FC236}">
                <a16:creationId xmlns:a16="http://schemas.microsoft.com/office/drawing/2014/main" id="{CDF0BB60-BEB6-4451-AA72-983EB73ECA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996687"/>
              </p:ext>
            </p:extLst>
          </p:nvPr>
        </p:nvGraphicFramePr>
        <p:xfrm>
          <a:off x="7031796" y="3381852"/>
          <a:ext cx="1240528" cy="349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901440" imgH="253800" progId="Equation.DSMT4">
                  <p:embed/>
                </p:oleObj>
              </mc:Choice>
              <mc:Fallback>
                <p:oleObj name="Equation" r:id="rId16" imgW="901440" imgH="253800" progId="Equation.DSMT4">
                  <p:embed/>
                  <p:pic>
                    <p:nvPicPr>
                      <p:cNvPr id="132" name="Object 131">
                        <a:extLst>
                          <a:ext uri="{FF2B5EF4-FFF2-40B4-BE49-F238E27FC236}">
                            <a16:creationId xmlns:a16="http://schemas.microsoft.com/office/drawing/2014/main" id="{CDF0BB60-BEB6-4451-AA72-983EB73ECA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031796" y="3381852"/>
                        <a:ext cx="1240528" cy="349559"/>
                      </a:xfrm>
                      <a:prstGeom prst="rect">
                        <a:avLst/>
                      </a:prstGeom>
                      <a:solidFill>
                        <a:schemeClr val="bg1">
                          <a:alpha val="77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ct 132">
            <a:extLst>
              <a:ext uri="{FF2B5EF4-FFF2-40B4-BE49-F238E27FC236}">
                <a16:creationId xmlns:a16="http://schemas.microsoft.com/office/drawing/2014/main" id="{63E0D236-9289-4900-82D6-9EB6F02C7F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586320"/>
              </p:ext>
            </p:extLst>
          </p:nvPr>
        </p:nvGraphicFramePr>
        <p:xfrm>
          <a:off x="8740090" y="4507416"/>
          <a:ext cx="9080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660240" imgH="253800" progId="Equation.DSMT4">
                  <p:embed/>
                </p:oleObj>
              </mc:Choice>
              <mc:Fallback>
                <p:oleObj name="Equation" r:id="rId18" imgW="660240" imgH="253800" progId="Equation.DSMT4">
                  <p:embed/>
                  <p:pic>
                    <p:nvPicPr>
                      <p:cNvPr id="133" name="Object 132">
                        <a:extLst>
                          <a:ext uri="{FF2B5EF4-FFF2-40B4-BE49-F238E27FC236}">
                            <a16:creationId xmlns:a16="http://schemas.microsoft.com/office/drawing/2014/main" id="{63E0D236-9289-4900-82D6-9EB6F02C7F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8740090" y="4507416"/>
                        <a:ext cx="908050" cy="3492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77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" name="Object 133">
            <a:extLst>
              <a:ext uri="{FF2B5EF4-FFF2-40B4-BE49-F238E27FC236}">
                <a16:creationId xmlns:a16="http://schemas.microsoft.com/office/drawing/2014/main" id="{F9CD6002-D0A2-4FAD-8594-3119E2800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455936"/>
              </p:ext>
            </p:extLst>
          </p:nvPr>
        </p:nvGraphicFramePr>
        <p:xfrm>
          <a:off x="10082219" y="3855514"/>
          <a:ext cx="11176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812520" imgH="253800" progId="Equation.DSMT4">
                  <p:embed/>
                </p:oleObj>
              </mc:Choice>
              <mc:Fallback>
                <p:oleObj name="Equation" r:id="rId20" imgW="812520" imgH="253800" progId="Equation.DSMT4">
                  <p:embed/>
                  <p:pic>
                    <p:nvPicPr>
                      <p:cNvPr id="134" name="Object 133">
                        <a:extLst>
                          <a:ext uri="{FF2B5EF4-FFF2-40B4-BE49-F238E27FC236}">
                            <a16:creationId xmlns:a16="http://schemas.microsoft.com/office/drawing/2014/main" id="{F9CD6002-D0A2-4FAD-8594-3119E28009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0082219" y="3855514"/>
                        <a:ext cx="1117600" cy="349250"/>
                      </a:xfrm>
                      <a:prstGeom prst="rect">
                        <a:avLst/>
                      </a:prstGeom>
                      <a:solidFill>
                        <a:schemeClr val="bg1">
                          <a:alpha val="77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605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26" grpId="0"/>
      <p:bldP spid="127" grpId="0"/>
      <p:bldP spid="128" grpId="0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C9EAD-A9E9-4FF4-A3AE-0D4C640A9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406" y="206271"/>
            <a:ext cx="9956800" cy="579941"/>
          </a:xfrm>
        </p:spPr>
        <p:txBody>
          <a:bodyPr>
            <a:normAutofit fontScale="90000"/>
          </a:bodyPr>
          <a:lstStyle/>
          <a:p>
            <a:r>
              <a:rPr lang="en-CA" dirty="0"/>
              <a:t>IV) Piece Wise for the ABS of a Quadratic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23A25-26D7-46D1-9DFD-29F80F4B7A9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7947" y="786212"/>
            <a:ext cx="11619432" cy="2503919"/>
          </a:xfrm>
        </p:spPr>
        <p:txBody>
          <a:bodyPr>
            <a:normAutofit/>
          </a:bodyPr>
          <a:lstStyle/>
          <a:p>
            <a:r>
              <a:rPr lang="en-CA" dirty="0"/>
              <a:t>To write the piece-wise of a quadratic function, split the domain with the </a:t>
            </a:r>
            <a:br>
              <a:rPr lang="en-CA" dirty="0"/>
            </a:br>
            <a:r>
              <a:rPr lang="en-CA" dirty="0"/>
              <a:t>x-intercepts</a:t>
            </a:r>
          </a:p>
          <a:p>
            <a:r>
              <a:rPr lang="en-CA" dirty="0"/>
              <a:t>If there are two X-intercepts, we will have 3 domains (Left/Middle/Right)</a:t>
            </a:r>
          </a:p>
          <a:p>
            <a:r>
              <a:rPr lang="en-CA" dirty="0"/>
              <a:t>The function is the same for all three parts, but place a negative sign to the piece that was reflected over the x-axis</a:t>
            </a:r>
          </a:p>
          <a:p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9880FC1-0919-49ED-91FE-65A427EE887B}"/>
              </a:ext>
            </a:extLst>
          </p:cNvPr>
          <p:cNvSpPr txBox="1">
            <a:spLocks/>
          </p:cNvSpPr>
          <p:nvPr/>
        </p:nvSpPr>
        <p:spPr>
          <a:xfrm>
            <a:off x="207947" y="2929780"/>
            <a:ext cx="9115515" cy="151219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dirty="0"/>
              <a:t>Ex: Write the Piece Wise function for the following </a:t>
            </a:r>
            <a:br>
              <a:rPr lang="en-CA" dirty="0"/>
            </a:br>
            <a:r>
              <a:rPr lang="en-CA" dirty="0"/>
              <a:t>function: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08F8875-8ED3-4C04-9836-2376845DD7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457013"/>
              </p:ext>
            </p:extLst>
          </p:nvPr>
        </p:nvGraphicFramePr>
        <p:xfrm>
          <a:off x="293406" y="3685875"/>
          <a:ext cx="2276475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711000" imgH="279360" progId="Equation.DSMT4">
                  <p:embed/>
                </p:oleObj>
              </mc:Choice>
              <mc:Fallback>
                <p:oleObj name="Equation" r:id="rId4" imgW="711000" imgH="2793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08F8875-8ED3-4C04-9836-2376845DD7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3406" y="3685875"/>
                        <a:ext cx="2276475" cy="827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76">
            <a:extLst>
              <a:ext uri="{FF2B5EF4-FFF2-40B4-BE49-F238E27FC236}">
                <a16:creationId xmlns:a16="http://schemas.microsoft.com/office/drawing/2014/main" id="{1F315E75-62F7-42B0-A891-BF9F004C990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923916" y="2594231"/>
            <a:ext cx="3677458" cy="4114977"/>
            <a:chOff x="136" y="814"/>
            <a:chExt cx="2883" cy="3226"/>
          </a:xfrm>
        </p:grpSpPr>
        <p:sp>
          <p:nvSpPr>
            <p:cNvPr id="7" name="AutoShape 175">
              <a:extLst>
                <a:ext uri="{FF2B5EF4-FFF2-40B4-BE49-F238E27FC236}">
                  <a16:creationId xmlns:a16="http://schemas.microsoft.com/office/drawing/2014/main" id="{679C7AE2-E2A0-4EE7-94AF-0E90D94803C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36" y="818"/>
              <a:ext cx="2883" cy="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Rectangle 177">
              <a:extLst>
                <a:ext uri="{FF2B5EF4-FFF2-40B4-BE49-F238E27FC236}">
                  <a16:creationId xmlns:a16="http://schemas.microsoft.com/office/drawing/2014/main" id="{6553BD18-3FF3-43E7-83EB-F8016A9BB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178">
              <a:extLst>
                <a:ext uri="{FF2B5EF4-FFF2-40B4-BE49-F238E27FC236}">
                  <a16:creationId xmlns:a16="http://schemas.microsoft.com/office/drawing/2014/main" id="{5C71B880-F166-4FBD-B090-2B97B20A74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179">
              <a:extLst>
                <a:ext uri="{FF2B5EF4-FFF2-40B4-BE49-F238E27FC236}">
                  <a16:creationId xmlns:a16="http://schemas.microsoft.com/office/drawing/2014/main" id="{7DBF0C54-85FB-4155-B74F-118240CBB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180">
              <a:extLst>
                <a:ext uri="{FF2B5EF4-FFF2-40B4-BE49-F238E27FC236}">
                  <a16:creationId xmlns:a16="http://schemas.microsoft.com/office/drawing/2014/main" id="{D89BBFB0-1778-4DC4-B772-2BD894A518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81">
              <a:extLst>
                <a:ext uri="{FF2B5EF4-FFF2-40B4-BE49-F238E27FC236}">
                  <a16:creationId xmlns:a16="http://schemas.microsoft.com/office/drawing/2014/main" id="{92F89CF4-0027-4658-B4F2-E6D35B0E10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182">
              <a:extLst>
                <a:ext uri="{FF2B5EF4-FFF2-40B4-BE49-F238E27FC236}">
                  <a16:creationId xmlns:a16="http://schemas.microsoft.com/office/drawing/2014/main" id="{60EB2D46-39B5-481C-B4D5-DC521158D5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183">
              <a:extLst>
                <a:ext uri="{FF2B5EF4-FFF2-40B4-BE49-F238E27FC236}">
                  <a16:creationId xmlns:a16="http://schemas.microsoft.com/office/drawing/2014/main" id="{13911F17-FCF9-4C61-B910-825F426C1A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6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184">
              <a:extLst>
                <a:ext uri="{FF2B5EF4-FFF2-40B4-BE49-F238E27FC236}">
                  <a16:creationId xmlns:a16="http://schemas.microsoft.com/office/drawing/2014/main" id="{CB1B8013-7E01-40FA-A9D6-556DF37909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5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185">
              <a:extLst>
                <a:ext uri="{FF2B5EF4-FFF2-40B4-BE49-F238E27FC236}">
                  <a16:creationId xmlns:a16="http://schemas.microsoft.com/office/drawing/2014/main" id="{FC4BC827-96F4-4737-A186-D0CBA3513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9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186">
              <a:extLst>
                <a:ext uri="{FF2B5EF4-FFF2-40B4-BE49-F238E27FC236}">
                  <a16:creationId xmlns:a16="http://schemas.microsoft.com/office/drawing/2014/main" id="{51930510-1DF8-4AD5-BD1D-C04D842C99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187">
              <a:extLst>
                <a:ext uri="{FF2B5EF4-FFF2-40B4-BE49-F238E27FC236}">
                  <a16:creationId xmlns:a16="http://schemas.microsoft.com/office/drawing/2014/main" id="{4B17BB10-E6C0-4359-A778-5D6EFEBECA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188">
              <a:extLst>
                <a:ext uri="{FF2B5EF4-FFF2-40B4-BE49-F238E27FC236}">
                  <a16:creationId xmlns:a16="http://schemas.microsoft.com/office/drawing/2014/main" id="{1C7777DE-E144-4B43-AD78-04D250C768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189">
              <a:extLst>
                <a:ext uri="{FF2B5EF4-FFF2-40B4-BE49-F238E27FC236}">
                  <a16:creationId xmlns:a16="http://schemas.microsoft.com/office/drawing/2014/main" id="{0DED36D0-35A0-4558-AE2D-DEFFC88F0C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7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190">
              <a:extLst>
                <a:ext uri="{FF2B5EF4-FFF2-40B4-BE49-F238E27FC236}">
                  <a16:creationId xmlns:a16="http://schemas.microsoft.com/office/drawing/2014/main" id="{650D9622-0F59-4EB2-A6FF-94622A8563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191">
              <a:extLst>
                <a:ext uri="{FF2B5EF4-FFF2-40B4-BE49-F238E27FC236}">
                  <a16:creationId xmlns:a16="http://schemas.microsoft.com/office/drawing/2014/main" id="{5F018E06-C989-4CE0-8754-D23851F725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7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192">
              <a:extLst>
                <a:ext uri="{FF2B5EF4-FFF2-40B4-BE49-F238E27FC236}">
                  <a16:creationId xmlns:a16="http://schemas.microsoft.com/office/drawing/2014/main" id="{AFCD3D7E-6836-4811-9C22-3DA9D9611A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3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193">
              <a:extLst>
                <a:ext uri="{FF2B5EF4-FFF2-40B4-BE49-F238E27FC236}">
                  <a16:creationId xmlns:a16="http://schemas.microsoft.com/office/drawing/2014/main" id="{4230EC3C-7AD1-4F37-8D08-012FBA2910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96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194">
              <a:extLst>
                <a:ext uri="{FF2B5EF4-FFF2-40B4-BE49-F238E27FC236}">
                  <a16:creationId xmlns:a16="http://schemas.microsoft.com/office/drawing/2014/main" id="{2EEBB34A-E475-4C84-B87D-1245DEC817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2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195">
              <a:extLst>
                <a:ext uri="{FF2B5EF4-FFF2-40B4-BE49-F238E27FC236}">
                  <a16:creationId xmlns:a16="http://schemas.microsoft.com/office/drawing/2014/main" id="{57637A71-51F0-4764-982A-7A34EF1575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3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196">
              <a:extLst>
                <a:ext uri="{FF2B5EF4-FFF2-40B4-BE49-F238E27FC236}">
                  <a16:creationId xmlns:a16="http://schemas.microsoft.com/office/drawing/2014/main" id="{83991AE4-C910-4F6B-AC73-0C0823BB77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69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197">
              <a:extLst>
                <a:ext uri="{FF2B5EF4-FFF2-40B4-BE49-F238E27FC236}">
                  <a16:creationId xmlns:a16="http://schemas.microsoft.com/office/drawing/2014/main" id="{A07756FD-F17D-48EF-923B-7054EB3630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72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198">
              <a:extLst>
                <a:ext uri="{FF2B5EF4-FFF2-40B4-BE49-F238E27FC236}">
                  <a16:creationId xmlns:a16="http://schemas.microsoft.com/office/drawing/2014/main" id="{91A9EA77-5519-4595-A36B-638E18CF1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3758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199">
              <a:extLst>
                <a:ext uri="{FF2B5EF4-FFF2-40B4-BE49-F238E27FC236}">
                  <a16:creationId xmlns:a16="http://schemas.microsoft.com/office/drawing/2014/main" id="{03BC25E8-41E6-4590-B989-634CF6E01A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3762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200">
              <a:extLst>
                <a:ext uri="{FF2B5EF4-FFF2-40B4-BE49-F238E27FC236}">
                  <a16:creationId xmlns:a16="http://schemas.microsoft.com/office/drawing/2014/main" id="{D602E05E-2DF0-4780-B9BA-BB9AEB6DB8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3493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201">
              <a:extLst>
                <a:ext uri="{FF2B5EF4-FFF2-40B4-BE49-F238E27FC236}">
                  <a16:creationId xmlns:a16="http://schemas.microsoft.com/office/drawing/2014/main" id="{110CBA92-3769-407A-BFD7-071A448F2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3497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202">
              <a:extLst>
                <a:ext uri="{FF2B5EF4-FFF2-40B4-BE49-F238E27FC236}">
                  <a16:creationId xmlns:a16="http://schemas.microsoft.com/office/drawing/2014/main" id="{90B54E2C-E376-4A27-9743-4C9BFCCB4C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3224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203">
              <a:extLst>
                <a:ext uri="{FF2B5EF4-FFF2-40B4-BE49-F238E27FC236}">
                  <a16:creationId xmlns:a16="http://schemas.microsoft.com/office/drawing/2014/main" id="{CB3214FA-991C-45A0-85B6-DCB923FF81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3228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204">
              <a:extLst>
                <a:ext uri="{FF2B5EF4-FFF2-40B4-BE49-F238E27FC236}">
                  <a16:creationId xmlns:a16="http://schemas.microsoft.com/office/drawing/2014/main" id="{BFC087FD-8A2D-495A-8F57-AEEAB8C01E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959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205">
              <a:extLst>
                <a:ext uri="{FF2B5EF4-FFF2-40B4-BE49-F238E27FC236}">
                  <a16:creationId xmlns:a16="http://schemas.microsoft.com/office/drawing/2014/main" id="{FEC4323C-60AF-4C78-9803-4B081D69B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963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206">
              <a:extLst>
                <a:ext uri="{FF2B5EF4-FFF2-40B4-BE49-F238E27FC236}">
                  <a16:creationId xmlns:a16="http://schemas.microsoft.com/office/drawing/2014/main" id="{FCFCCBA0-1835-408A-8042-911AAFA511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690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207">
              <a:extLst>
                <a:ext uri="{FF2B5EF4-FFF2-40B4-BE49-F238E27FC236}">
                  <a16:creationId xmlns:a16="http://schemas.microsoft.com/office/drawing/2014/main" id="{1F8805EB-4F81-4F4C-B68D-A67BB1D97B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694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208">
              <a:extLst>
                <a:ext uri="{FF2B5EF4-FFF2-40B4-BE49-F238E27FC236}">
                  <a16:creationId xmlns:a16="http://schemas.microsoft.com/office/drawing/2014/main" id="{458F82E9-E9F6-4F0E-908C-3947AB24A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15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209">
              <a:extLst>
                <a:ext uri="{FF2B5EF4-FFF2-40B4-BE49-F238E27FC236}">
                  <a16:creationId xmlns:a16="http://schemas.microsoft.com/office/drawing/2014/main" id="{C685CED8-88BE-4A16-8703-698378F206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160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210">
              <a:extLst>
                <a:ext uri="{FF2B5EF4-FFF2-40B4-BE49-F238E27FC236}">
                  <a16:creationId xmlns:a16="http://schemas.microsoft.com/office/drawing/2014/main" id="{48336163-691C-4410-B7F8-67DCEE8E25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189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211">
              <a:extLst>
                <a:ext uri="{FF2B5EF4-FFF2-40B4-BE49-F238E27FC236}">
                  <a16:creationId xmlns:a16="http://schemas.microsoft.com/office/drawing/2014/main" id="{4381E5DA-9FF1-4E90-B07D-29B4283A3E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1895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212">
              <a:extLst>
                <a:ext uri="{FF2B5EF4-FFF2-40B4-BE49-F238E27FC236}">
                  <a16:creationId xmlns:a16="http://schemas.microsoft.com/office/drawing/2014/main" id="{F933A819-30BC-4328-8153-EA116E1617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162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213">
              <a:extLst>
                <a:ext uri="{FF2B5EF4-FFF2-40B4-BE49-F238E27FC236}">
                  <a16:creationId xmlns:a16="http://schemas.microsoft.com/office/drawing/2014/main" id="{02E1AC10-DC55-4552-865F-63BA31119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162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214">
              <a:extLst>
                <a:ext uri="{FF2B5EF4-FFF2-40B4-BE49-F238E27FC236}">
                  <a16:creationId xmlns:a16="http://schemas.microsoft.com/office/drawing/2014/main" id="{5B50585A-C69F-4208-B94C-BA36E34F72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1356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215">
              <a:extLst>
                <a:ext uri="{FF2B5EF4-FFF2-40B4-BE49-F238E27FC236}">
                  <a16:creationId xmlns:a16="http://schemas.microsoft.com/office/drawing/2014/main" id="{13E42347-E276-496D-ADD3-07262859E1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136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216">
              <a:extLst>
                <a:ext uri="{FF2B5EF4-FFF2-40B4-BE49-F238E27FC236}">
                  <a16:creationId xmlns:a16="http://schemas.microsoft.com/office/drawing/2014/main" id="{629E73DE-1EF3-40DC-A606-5BD17DC55B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1087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217">
              <a:extLst>
                <a:ext uri="{FF2B5EF4-FFF2-40B4-BE49-F238E27FC236}">
                  <a16:creationId xmlns:a16="http://schemas.microsoft.com/office/drawing/2014/main" id="{FAD8D134-051D-4DCE-806B-F7EEB65452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109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218">
              <a:extLst>
                <a:ext uri="{FF2B5EF4-FFF2-40B4-BE49-F238E27FC236}">
                  <a16:creationId xmlns:a16="http://schemas.microsoft.com/office/drawing/2014/main" id="{7CB2C81B-B92A-4B02-A6BE-58D60D0F94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421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219">
              <a:extLst>
                <a:ext uri="{FF2B5EF4-FFF2-40B4-BE49-F238E27FC236}">
                  <a16:creationId xmlns:a16="http://schemas.microsoft.com/office/drawing/2014/main" id="{3BDF9566-B73B-4F4D-85CA-27B05AFE9E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425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Line 220">
              <a:extLst>
                <a:ext uri="{FF2B5EF4-FFF2-40B4-BE49-F238E27FC236}">
                  <a16:creationId xmlns:a16="http://schemas.microsoft.com/office/drawing/2014/main" id="{E0B17AFF-8908-4466-BCC5-B7966F35FD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429"/>
              <a:ext cx="2872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" name="Line 221">
              <a:extLst>
                <a:ext uri="{FF2B5EF4-FFF2-40B4-BE49-F238E27FC236}">
                  <a16:creationId xmlns:a16="http://schemas.microsoft.com/office/drawing/2014/main" id="{FBF3722D-252A-40A4-9B73-42CC4BE15A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" y="2433"/>
              <a:ext cx="2872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Rectangle 222">
              <a:extLst>
                <a:ext uri="{FF2B5EF4-FFF2-40B4-BE49-F238E27FC236}">
                  <a16:creationId xmlns:a16="http://schemas.microsoft.com/office/drawing/2014/main" id="{160307E9-D505-4218-9027-58B2D1501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0" y="2227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4" name="Freeform 223">
              <a:extLst>
                <a:ext uri="{FF2B5EF4-FFF2-40B4-BE49-F238E27FC236}">
                  <a16:creationId xmlns:a16="http://schemas.microsoft.com/office/drawing/2014/main" id="{4F263CAA-B35E-4DC8-A0C0-D6C449678E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" y="2374"/>
              <a:ext cx="47" cy="110"/>
            </a:xfrm>
            <a:custGeom>
              <a:avLst/>
              <a:gdLst>
                <a:gd name="T0" fmla="*/ 0 w 47"/>
                <a:gd name="T1" fmla="*/ 0 h 110"/>
                <a:gd name="T2" fmla="*/ 47 w 47"/>
                <a:gd name="T3" fmla="*/ 55 h 110"/>
                <a:gd name="T4" fmla="*/ 0 w 47"/>
                <a:gd name="T5" fmla="*/ 110 h 110"/>
                <a:gd name="T6" fmla="*/ 0 w 47"/>
                <a:gd name="T7" fmla="*/ 0 h 1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110"/>
                <a:gd name="T14" fmla="*/ 47 w 47"/>
                <a:gd name="T15" fmla="*/ 110 h 1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110">
                  <a:moveTo>
                    <a:pt x="0" y="0"/>
                  </a:moveTo>
                  <a:lnTo>
                    <a:pt x="47" y="55"/>
                  </a:lnTo>
                  <a:lnTo>
                    <a:pt x="0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" name="Line 224">
              <a:extLst>
                <a:ext uri="{FF2B5EF4-FFF2-40B4-BE49-F238E27FC236}">
                  <a16:creationId xmlns:a16="http://schemas.microsoft.com/office/drawing/2014/main" id="{87A1F7C0-C08B-4782-8396-5D464970B7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70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Line 225">
              <a:extLst>
                <a:ext uri="{FF2B5EF4-FFF2-40B4-BE49-F238E27FC236}">
                  <a16:creationId xmlns:a16="http://schemas.microsoft.com/office/drawing/2014/main" id="{56C9E322-5BBF-4A95-8356-8C7D6A4707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74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7" name="Line 226">
              <a:extLst>
                <a:ext uri="{FF2B5EF4-FFF2-40B4-BE49-F238E27FC236}">
                  <a16:creationId xmlns:a16="http://schemas.microsoft.com/office/drawing/2014/main" id="{B9A8EB2F-CA6E-4294-893B-7676B72515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78" y="822"/>
              <a:ext cx="1" cy="321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Line 227">
              <a:extLst>
                <a:ext uri="{FF2B5EF4-FFF2-40B4-BE49-F238E27FC236}">
                  <a16:creationId xmlns:a16="http://schemas.microsoft.com/office/drawing/2014/main" id="{9BA5DE17-EF25-46FE-904F-6E1B5F624B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81" y="822"/>
              <a:ext cx="1" cy="321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Rectangle 228">
              <a:extLst>
                <a:ext uri="{FF2B5EF4-FFF2-40B4-BE49-F238E27FC236}">
                  <a16:creationId xmlns:a16="http://schemas.microsoft.com/office/drawing/2014/main" id="{CE9DF68B-E4F4-4DE5-8963-1FB4CDEB3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6" y="814"/>
              <a:ext cx="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0" name="Freeform 229">
              <a:extLst>
                <a:ext uri="{FF2B5EF4-FFF2-40B4-BE49-F238E27FC236}">
                  <a16:creationId xmlns:a16="http://schemas.microsoft.com/office/drawing/2014/main" id="{33A0F9DF-A557-4972-99B7-4A65982B37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0" y="826"/>
              <a:ext cx="95" cy="55"/>
            </a:xfrm>
            <a:custGeom>
              <a:avLst/>
              <a:gdLst>
                <a:gd name="T0" fmla="*/ 0 w 95"/>
                <a:gd name="T1" fmla="*/ 55 h 55"/>
                <a:gd name="T2" fmla="*/ 48 w 95"/>
                <a:gd name="T3" fmla="*/ 0 h 55"/>
                <a:gd name="T4" fmla="*/ 95 w 95"/>
                <a:gd name="T5" fmla="*/ 55 h 55"/>
                <a:gd name="T6" fmla="*/ 0 w 95"/>
                <a:gd name="T7" fmla="*/ 55 h 5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5"/>
                <a:gd name="T13" fmla="*/ 0 h 55"/>
                <a:gd name="T14" fmla="*/ 95 w 95"/>
                <a:gd name="T15" fmla="*/ 55 h 5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5" h="55">
                  <a:moveTo>
                    <a:pt x="0" y="55"/>
                  </a:moveTo>
                  <a:lnTo>
                    <a:pt x="48" y="0"/>
                  </a:lnTo>
                  <a:lnTo>
                    <a:pt x="95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" name="Rectangle 230">
              <a:extLst>
                <a:ext uri="{FF2B5EF4-FFF2-40B4-BE49-F238E27FC236}">
                  <a16:creationId xmlns:a16="http://schemas.microsoft.com/office/drawing/2014/main" id="{16087CD2-C278-4740-97ED-6BAF8CBD6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" name="Line 231">
              <a:extLst>
                <a:ext uri="{FF2B5EF4-FFF2-40B4-BE49-F238E27FC236}">
                  <a16:creationId xmlns:a16="http://schemas.microsoft.com/office/drawing/2014/main" id="{88825852-2156-490E-9680-D0D34F1144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" y="2391"/>
              <a:ext cx="1" cy="8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" name="Rectangle 232">
              <a:extLst>
                <a:ext uri="{FF2B5EF4-FFF2-40B4-BE49-F238E27FC236}">
                  <a16:creationId xmlns:a16="http://schemas.microsoft.com/office/drawing/2014/main" id="{16C7D0C3-2EE0-423C-ADCC-825C35636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" y="2471"/>
              <a:ext cx="15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64" name="Rectangle 233">
              <a:extLst>
                <a:ext uri="{FF2B5EF4-FFF2-40B4-BE49-F238E27FC236}">
                  <a16:creationId xmlns:a16="http://schemas.microsoft.com/office/drawing/2014/main" id="{89A0C765-907B-4FDA-B5D3-28128945D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2" y="2471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65" name="Line 234">
              <a:extLst>
                <a:ext uri="{FF2B5EF4-FFF2-40B4-BE49-F238E27FC236}">
                  <a16:creationId xmlns:a16="http://schemas.microsoft.com/office/drawing/2014/main" id="{9184F39F-FB77-456B-BC0E-A146A2CF1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2" y="2391"/>
              <a:ext cx="1" cy="8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6" name="Rectangle 235">
              <a:extLst>
                <a:ext uri="{FF2B5EF4-FFF2-40B4-BE49-F238E27FC236}">
                  <a16:creationId xmlns:a16="http://schemas.microsoft.com/office/drawing/2014/main" id="{0F02C224-EB5D-4D63-9A52-F1D4DC4993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6" y="2471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67" name="Rectangle 236">
              <a:extLst>
                <a:ext uri="{FF2B5EF4-FFF2-40B4-BE49-F238E27FC236}">
                  <a16:creationId xmlns:a16="http://schemas.microsoft.com/office/drawing/2014/main" id="{66C6097F-7E65-4978-9C71-845C70DBD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0" y="3695"/>
              <a:ext cx="32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</a:rPr>
                <a:t>-10</a:t>
              </a:r>
              <a:endParaRPr lang="en-US" dirty="0"/>
            </a:p>
          </p:txBody>
        </p:sp>
        <p:sp>
          <p:nvSpPr>
            <p:cNvPr id="68" name="Line 237">
              <a:extLst>
                <a:ext uri="{FF2B5EF4-FFF2-40B4-BE49-F238E27FC236}">
                  <a16:creationId xmlns:a16="http://schemas.microsoft.com/office/drawing/2014/main" id="{389C5657-17ED-4174-BE1A-4402FD0F48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5" y="3762"/>
              <a:ext cx="69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238">
              <a:extLst>
                <a:ext uri="{FF2B5EF4-FFF2-40B4-BE49-F238E27FC236}">
                  <a16:creationId xmlns:a16="http://schemas.microsoft.com/office/drawing/2014/main" id="{DBD7459A-8B43-48A6-87C5-AA5E06CE9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" y="1003"/>
              <a:ext cx="29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 dirty="0"/>
            </a:p>
          </p:txBody>
        </p:sp>
        <p:sp>
          <p:nvSpPr>
            <p:cNvPr id="70" name="Line 239">
              <a:extLst>
                <a:ext uri="{FF2B5EF4-FFF2-40B4-BE49-F238E27FC236}">
                  <a16:creationId xmlns:a16="http://schemas.microsoft.com/office/drawing/2014/main" id="{166DFAD9-8831-440D-BA6D-93198261ED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5" y="1091"/>
              <a:ext cx="69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" name="Rectangle 245">
              <a:extLst>
                <a:ext uri="{FF2B5EF4-FFF2-40B4-BE49-F238E27FC236}">
                  <a16:creationId xmlns:a16="http://schemas.microsoft.com/office/drawing/2014/main" id="{84167C28-E51B-4D17-89FE-5D6707B9B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" y="822"/>
              <a:ext cx="2875" cy="3214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73" name="Freeform 240">
            <a:extLst>
              <a:ext uri="{FF2B5EF4-FFF2-40B4-BE49-F238E27FC236}">
                <a16:creationId xmlns:a16="http://schemas.microsoft.com/office/drawing/2014/main" id="{0142672D-4590-4D22-9B66-FCF4A12C9A20}"/>
              </a:ext>
            </a:extLst>
          </p:cNvPr>
          <p:cNvSpPr>
            <a:spLocks/>
          </p:cNvSpPr>
          <p:nvPr/>
        </p:nvSpPr>
        <p:spPr bwMode="auto">
          <a:xfrm>
            <a:off x="10693502" y="2176123"/>
            <a:ext cx="584098" cy="2511950"/>
          </a:xfrm>
          <a:custGeom>
            <a:avLst/>
            <a:gdLst>
              <a:gd name="T0" fmla="*/ 0 w 110"/>
              <a:gd name="T1" fmla="*/ 2147483647 h 388"/>
              <a:gd name="T2" fmla="*/ 2147483647 w 110"/>
              <a:gd name="T3" fmla="*/ 2147483647 h 388"/>
              <a:gd name="T4" fmla="*/ 2147483647 w 110"/>
              <a:gd name="T5" fmla="*/ 2147483647 h 388"/>
              <a:gd name="T6" fmla="*/ 2147483647 w 110"/>
              <a:gd name="T7" fmla="*/ 2147483647 h 388"/>
              <a:gd name="T8" fmla="*/ 2147483647 w 110"/>
              <a:gd name="T9" fmla="*/ 2147483647 h 388"/>
              <a:gd name="T10" fmla="*/ 2147483647 w 110"/>
              <a:gd name="T11" fmla="*/ 2147483647 h 388"/>
              <a:gd name="T12" fmla="*/ 2147483647 w 110"/>
              <a:gd name="T13" fmla="*/ 2147483647 h 388"/>
              <a:gd name="T14" fmla="*/ 2147483647 w 110"/>
              <a:gd name="T15" fmla="*/ 2147483647 h 388"/>
              <a:gd name="T16" fmla="*/ 2147483647 w 110"/>
              <a:gd name="T17" fmla="*/ 2147483647 h 388"/>
              <a:gd name="T18" fmla="*/ 2147483647 w 110"/>
              <a:gd name="T19" fmla="*/ 2147483647 h 388"/>
              <a:gd name="T20" fmla="*/ 2147483647 w 110"/>
              <a:gd name="T21" fmla="*/ 2147483647 h 388"/>
              <a:gd name="T22" fmla="*/ 2147483647 w 110"/>
              <a:gd name="T23" fmla="*/ 2147483647 h 388"/>
              <a:gd name="T24" fmla="*/ 2147483647 w 110"/>
              <a:gd name="T25" fmla="*/ 2147483647 h 388"/>
              <a:gd name="T26" fmla="*/ 2147483647 w 110"/>
              <a:gd name="T27" fmla="*/ 2147483647 h 388"/>
              <a:gd name="T28" fmla="*/ 2147483647 w 110"/>
              <a:gd name="T29" fmla="*/ 2147483647 h 388"/>
              <a:gd name="T30" fmla="*/ 2147483647 w 110"/>
              <a:gd name="T31" fmla="*/ 2147483647 h 388"/>
              <a:gd name="T32" fmla="*/ 2147483647 w 110"/>
              <a:gd name="T33" fmla="*/ 2147483647 h 388"/>
              <a:gd name="T34" fmla="*/ 2147483647 w 110"/>
              <a:gd name="T35" fmla="*/ 2147483647 h 388"/>
              <a:gd name="T36" fmla="*/ 2147483647 w 110"/>
              <a:gd name="T37" fmla="*/ 2147483647 h 388"/>
              <a:gd name="T38" fmla="*/ 2147483647 w 110"/>
              <a:gd name="T39" fmla="*/ 2147483647 h 388"/>
              <a:gd name="T40" fmla="*/ 2147483647 w 110"/>
              <a:gd name="T41" fmla="*/ 2147483647 h 388"/>
              <a:gd name="T42" fmla="*/ 2147483647 w 110"/>
              <a:gd name="T43" fmla="*/ 2147483647 h 388"/>
              <a:gd name="T44" fmla="*/ 2147483647 w 110"/>
              <a:gd name="T45" fmla="*/ 2147483647 h 388"/>
              <a:gd name="T46" fmla="*/ 2147483647 w 110"/>
              <a:gd name="T47" fmla="*/ 2147483647 h 388"/>
              <a:gd name="T48" fmla="*/ 2147483647 w 110"/>
              <a:gd name="T49" fmla="*/ 2147483647 h 388"/>
              <a:gd name="T50" fmla="*/ 2147483647 w 110"/>
              <a:gd name="T51" fmla="*/ 2147483647 h 388"/>
              <a:gd name="T52" fmla="*/ 2147483647 w 110"/>
              <a:gd name="T53" fmla="*/ 2147483647 h 388"/>
              <a:gd name="T54" fmla="*/ 2147483647 w 110"/>
              <a:gd name="T55" fmla="*/ 2147483647 h 388"/>
              <a:gd name="T56" fmla="*/ 2147483647 w 110"/>
              <a:gd name="T57" fmla="*/ 2147483647 h 388"/>
              <a:gd name="T58" fmla="*/ 2147483647 w 110"/>
              <a:gd name="T59" fmla="*/ 2147483647 h 388"/>
              <a:gd name="T60" fmla="*/ 2147483647 w 110"/>
              <a:gd name="T61" fmla="*/ 2147483647 h 388"/>
              <a:gd name="T62" fmla="*/ 2147483647 w 110"/>
              <a:gd name="T63" fmla="*/ 2147483647 h 388"/>
              <a:gd name="T64" fmla="*/ 2147483647 w 110"/>
              <a:gd name="T65" fmla="*/ 2147483647 h 388"/>
              <a:gd name="T66" fmla="*/ 2147483647 w 110"/>
              <a:gd name="T67" fmla="*/ 2147483647 h 388"/>
              <a:gd name="T68" fmla="*/ 2147483647 w 110"/>
              <a:gd name="T69" fmla="*/ 2147483647 h 388"/>
              <a:gd name="T70" fmla="*/ 2147483647 w 110"/>
              <a:gd name="T71" fmla="*/ 2147483647 h 388"/>
              <a:gd name="T72" fmla="*/ 2147483647 w 110"/>
              <a:gd name="T73" fmla="*/ 2147483647 h 388"/>
              <a:gd name="T74" fmla="*/ 2147483647 w 110"/>
              <a:gd name="T75" fmla="*/ 2147483647 h 388"/>
              <a:gd name="T76" fmla="*/ 2147483647 w 110"/>
              <a:gd name="T77" fmla="*/ 2147483647 h 388"/>
              <a:gd name="T78" fmla="*/ 2147483647 w 110"/>
              <a:gd name="T79" fmla="*/ 2147483647 h 388"/>
              <a:gd name="T80" fmla="*/ 2147483647 w 110"/>
              <a:gd name="T81" fmla="*/ 2147483647 h 388"/>
              <a:gd name="T82" fmla="*/ 2147483647 w 110"/>
              <a:gd name="T83" fmla="*/ 2147483647 h 388"/>
              <a:gd name="T84" fmla="*/ 2147483647 w 110"/>
              <a:gd name="T85" fmla="*/ 2147483647 h 388"/>
              <a:gd name="T86" fmla="*/ 2147483647 w 110"/>
              <a:gd name="T87" fmla="*/ 2147483647 h 388"/>
              <a:gd name="T88" fmla="*/ 2147483647 w 110"/>
              <a:gd name="T89" fmla="*/ 2147483647 h 388"/>
              <a:gd name="T90" fmla="*/ 2147483647 w 110"/>
              <a:gd name="T91" fmla="*/ 2147483647 h 388"/>
              <a:gd name="T92" fmla="*/ 2147483647 w 110"/>
              <a:gd name="T93" fmla="*/ 2147483647 h 388"/>
              <a:gd name="T94" fmla="*/ 2147483647 w 110"/>
              <a:gd name="T95" fmla="*/ 2147483647 h 388"/>
              <a:gd name="T96" fmla="*/ 2147483647 w 110"/>
              <a:gd name="T97" fmla="*/ 2147483647 h 388"/>
              <a:gd name="T98" fmla="*/ 2147483647 w 110"/>
              <a:gd name="T99" fmla="*/ 2147483647 h 388"/>
              <a:gd name="T100" fmla="*/ 2147483647 w 110"/>
              <a:gd name="T101" fmla="*/ 2147483647 h 388"/>
              <a:gd name="T102" fmla="*/ 2147483647 w 110"/>
              <a:gd name="T103" fmla="*/ 2147483647 h 388"/>
              <a:gd name="T104" fmla="*/ 2147483647 w 110"/>
              <a:gd name="T105" fmla="*/ 2147483647 h 388"/>
              <a:gd name="T106" fmla="*/ 2147483647 w 110"/>
              <a:gd name="T107" fmla="*/ 2147483647 h 388"/>
              <a:gd name="T108" fmla="*/ 2147483647 w 110"/>
              <a:gd name="T109" fmla="*/ 2147483647 h 388"/>
              <a:gd name="T110" fmla="*/ 2147483647 w 110"/>
              <a:gd name="T111" fmla="*/ 0 h 38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0"/>
              <a:gd name="T169" fmla="*/ 0 h 388"/>
              <a:gd name="T170" fmla="*/ 110 w 110"/>
              <a:gd name="T171" fmla="*/ 388 h 388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0" h="388">
                <a:moveTo>
                  <a:pt x="0" y="388"/>
                </a:moveTo>
                <a:lnTo>
                  <a:pt x="2" y="382"/>
                </a:lnTo>
                <a:lnTo>
                  <a:pt x="4" y="377"/>
                </a:lnTo>
                <a:lnTo>
                  <a:pt x="6" y="371"/>
                </a:lnTo>
                <a:lnTo>
                  <a:pt x="8" y="366"/>
                </a:lnTo>
                <a:lnTo>
                  <a:pt x="10" y="360"/>
                </a:lnTo>
                <a:lnTo>
                  <a:pt x="12" y="354"/>
                </a:lnTo>
                <a:lnTo>
                  <a:pt x="14" y="348"/>
                </a:lnTo>
                <a:lnTo>
                  <a:pt x="16" y="343"/>
                </a:lnTo>
                <a:lnTo>
                  <a:pt x="18" y="337"/>
                </a:lnTo>
                <a:lnTo>
                  <a:pt x="20" y="331"/>
                </a:lnTo>
                <a:lnTo>
                  <a:pt x="22" y="325"/>
                </a:lnTo>
                <a:lnTo>
                  <a:pt x="24" y="318"/>
                </a:lnTo>
                <a:lnTo>
                  <a:pt x="26" y="312"/>
                </a:lnTo>
                <a:lnTo>
                  <a:pt x="28" y="306"/>
                </a:lnTo>
                <a:lnTo>
                  <a:pt x="30" y="300"/>
                </a:lnTo>
                <a:lnTo>
                  <a:pt x="32" y="293"/>
                </a:lnTo>
                <a:lnTo>
                  <a:pt x="34" y="287"/>
                </a:lnTo>
                <a:lnTo>
                  <a:pt x="36" y="280"/>
                </a:lnTo>
                <a:lnTo>
                  <a:pt x="38" y="274"/>
                </a:lnTo>
                <a:lnTo>
                  <a:pt x="40" y="267"/>
                </a:lnTo>
                <a:lnTo>
                  <a:pt x="42" y="261"/>
                </a:lnTo>
                <a:lnTo>
                  <a:pt x="44" y="254"/>
                </a:lnTo>
                <a:lnTo>
                  <a:pt x="46" y="247"/>
                </a:lnTo>
                <a:lnTo>
                  <a:pt x="48" y="240"/>
                </a:lnTo>
                <a:lnTo>
                  <a:pt x="50" y="234"/>
                </a:lnTo>
                <a:lnTo>
                  <a:pt x="52" y="227"/>
                </a:lnTo>
                <a:lnTo>
                  <a:pt x="54" y="220"/>
                </a:lnTo>
                <a:lnTo>
                  <a:pt x="56" y="213"/>
                </a:lnTo>
                <a:lnTo>
                  <a:pt x="58" y="205"/>
                </a:lnTo>
                <a:lnTo>
                  <a:pt x="60" y="198"/>
                </a:lnTo>
                <a:lnTo>
                  <a:pt x="62" y="191"/>
                </a:lnTo>
                <a:lnTo>
                  <a:pt x="64" y="184"/>
                </a:lnTo>
                <a:lnTo>
                  <a:pt x="66" y="176"/>
                </a:lnTo>
                <a:lnTo>
                  <a:pt x="68" y="169"/>
                </a:lnTo>
                <a:lnTo>
                  <a:pt x="70" y="161"/>
                </a:lnTo>
                <a:lnTo>
                  <a:pt x="72" y="154"/>
                </a:lnTo>
                <a:lnTo>
                  <a:pt x="74" y="146"/>
                </a:lnTo>
                <a:lnTo>
                  <a:pt x="76" y="139"/>
                </a:lnTo>
                <a:lnTo>
                  <a:pt x="78" y="131"/>
                </a:lnTo>
                <a:lnTo>
                  <a:pt x="80" y="123"/>
                </a:lnTo>
                <a:lnTo>
                  <a:pt x="82" y="115"/>
                </a:lnTo>
                <a:lnTo>
                  <a:pt x="84" y="108"/>
                </a:lnTo>
                <a:lnTo>
                  <a:pt x="86" y="100"/>
                </a:lnTo>
                <a:lnTo>
                  <a:pt x="88" y="92"/>
                </a:lnTo>
                <a:lnTo>
                  <a:pt x="90" y="84"/>
                </a:lnTo>
                <a:lnTo>
                  <a:pt x="92" y="75"/>
                </a:lnTo>
                <a:lnTo>
                  <a:pt x="94" y="67"/>
                </a:lnTo>
                <a:lnTo>
                  <a:pt x="96" y="59"/>
                </a:lnTo>
                <a:lnTo>
                  <a:pt x="98" y="51"/>
                </a:lnTo>
                <a:lnTo>
                  <a:pt x="100" y="42"/>
                </a:lnTo>
                <a:lnTo>
                  <a:pt x="102" y="34"/>
                </a:lnTo>
                <a:lnTo>
                  <a:pt x="104" y="26"/>
                </a:lnTo>
                <a:lnTo>
                  <a:pt x="106" y="17"/>
                </a:lnTo>
                <a:lnTo>
                  <a:pt x="108" y="8"/>
                </a:lnTo>
                <a:lnTo>
                  <a:pt x="11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74" name="Group 250">
            <a:extLst>
              <a:ext uri="{FF2B5EF4-FFF2-40B4-BE49-F238E27FC236}">
                <a16:creationId xmlns:a16="http://schemas.microsoft.com/office/drawing/2014/main" id="{5474F661-92B7-4916-AB04-D6D315EEB021}"/>
              </a:ext>
            </a:extLst>
          </p:cNvPr>
          <p:cNvGrpSpPr>
            <a:grpSpLocks/>
          </p:cNvGrpSpPr>
          <p:nvPr/>
        </p:nvGrpSpPr>
        <p:grpSpPr bwMode="auto">
          <a:xfrm>
            <a:off x="8335403" y="2375364"/>
            <a:ext cx="538011" cy="2312707"/>
            <a:chOff x="803275" y="1292225"/>
            <a:chExt cx="628650" cy="2570163"/>
          </a:xfrm>
        </p:grpSpPr>
        <p:sp>
          <p:nvSpPr>
            <p:cNvPr id="81" name="Freeform 242">
              <a:extLst>
                <a:ext uri="{FF2B5EF4-FFF2-40B4-BE49-F238E27FC236}">
                  <a16:creationId xmlns:a16="http://schemas.microsoft.com/office/drawing/2014/main" id="{4E02B095-10D7-47ED-8BE3-C341AE6BE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275" y="1292225"/>
              <a:ext cx="69850" cy="339725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2" name="Freeform 243">
              <a:extLst>
                <a:ext uri="{FF2B5EF4-FFF2-40B4-BE49-F238E27FC236}">
                  <a16:creationId xmlns:a16="http://schemas.microsoft.com/office/drawing/2014/main" id="{51B1E488-2D1E-4B51-87B3-D64F7664A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125" y="1631950"/>
              <a:ext cx="558800" cy="2230438"/>
            </a:xfrm>
            <a:custGeom>
              <a:avLst/>
              <a:gdLst>
                <a:gd name="T0" fmla="*/ 0 w 97"/>
                <a:gd name="T1" fmla="*/ 0 h 334"/>
                <a:gd name="T2" fmla="*/ 2147483647 w 97"/>
                <a:gd name="T3" fmla="*/ 2147483647 h 334"/>
                <a:gd name="T4" fmla="*/ 2147483647 w 97"/>
                <a:gd name="T5" fmla="*/ 2147483647 h 334"/>
                <a:gd name="T6" fmla="*/ 2147483647 w 97"/>
                <a:gd name="T7" fmla="*/ 2147483647 h 334"/>
                <a:gd name="T8" fmla="*/ 2147483647 w 97"/>
                <a:gd name="T9" fmla="*/ 2147483647 h 334"/>
                <a:gd name="T10" fmla="*/ 2147483647 w 97"/>
                <a:gd name="T11" fmla="*/ 2147483647 h 334"/>
                <a:gd name="T12" fmla="*/ 2147483647 w 97"/>
                <a:gd name="T13" fmla="*/ 2147483647 h 334"/>
                <a:gd name="T14" fmla="*/ 2147483647 w 97"/>
                <a:gd name="T15" fmla="*/ 2147483647 h 334"/>
                <a:gd name="T16" fmla="*/ 2147483647 w 97"/>
                <a:gd name="T17" fmla="*/ 2147483647 h 334"/>
                <a:gd name="T18" fmla="*/ 2147483647 w 97"/>
                <a:gd name="T19" fmla="*/ 2147483647 h 334"/>
                <a:gd name="T20" fmla="*/ 2147483647 w 97"/>
                <a:gd name="T21" fmla="*/ 2147483647 h 334"/>
                <a:gd name="T22" fmla="*/ 2147483647 w 97"/>
                <a:gd name="T23" fmla="*/ 2147483647 h 334"/>
                <a:gd name="T24" fmla="*/ 2147483647 w 97"/>
                <a:gd name="T25" fmla="*/ 2147483647 h 334"/>
                <a:gd name="T26" fmla="*/ 2147483647 w 97"/>
                <a:gd name="T27" fmla="*/ 2147483647 h 334"/>
                <a:gd name="T28" fmla="*/ 2147483647 w 97"/>
                <a:gd name="T29" fmla="*/ 2147483647 h 334"/>
                <a:gd name="T30" fmla="*/ 2147483647 w 97"/>
                <a:gd name="T31" fmla="*/ 2147483647 h 334"/>
                <a:gd name="T32" fmla="*/ 2147483647 w 97"/>
                <a:gd name="T33" fmla="*/ 2147483647 h 334"/>
                <a:gd name="T34" fmla="*/ 2147483647 w 97"/>
                <a:gd name="T35" fmla="*/ 2147483647 h 334"/>
                <a:gd name="T36" fmla="*/ 2147483647 w 97"/>
                <a:gd name="T37" fmla="*/ 2147483647 h 334"/>
                <a:gd name="T38" fmla="*/ 2147483647 w 97"/>
                <a:gd name="T39" fmla="*/ 2147483647 h 334"/>
                <a:gd name="T40" fmla="*/ 2147483647 w 97"/>
                <a:gd name="T41" fmla="*/ 2147483647 h 334"/>
                <a:gd name="T42" fmla="*/ 2147483647 w 97"/>
                <a:gd name="T43" fmla="*/ 2147483647 h 334"/>
                <a:gd name="T44" fmla="*/ 2147483647 w 97"/>
                <a:gd name="T45" fmla="*/ 2147483647 h 334"/>
                <a:gd name="T46" fmla="*/ 2147483647 w 97"/>
                <a:gd name="T47" fmla="*/ 2147483647 h 334"/>
                <a:gd name="T48" fmla="*/ 2147483647 w 97"/>
                <a:gd name="T49" fmla="*/ 2147483647 h 334"/>
                <a:gd name="T50" fmla="*/ 2147483647 w 97"/>
                <a:gd name="T51" fmla="*/ 2147483647 h 334"/>
                <a:gd name="T52" fmla="*/ 2147483647 w 97"/>
                <a:gd name="T53" fmla="*/ 2147483647 h 334"/>
                <a:gd name="T54" fmla="*/ 2147483647 w 97"/>
                <a:gd name="T55" fmla="*/ 2147483647 h 334"/>
                <a:gd name="T56" fmla="*/ 2147483647 w 97"/>
                <a:gd name="T57" fmla="*/ 2147483647 h 334"/>
                <a:gd name="T58" fmla="*/ 2147483647 w 97"/>
                <a:gd name="T59" fmla="*/ 2147483647 h 334"/>
                <a:gd name="T60" fmla="*/ 2147483647 w 97"/>
                <a:gd name="T61" fmla="*/ 2147483647 h 334"/>
                <a:gd name="T62" fmla="*/ 2147483647 w 97"/>
                <a:gd name="T63" fmla="*/ 2147483647 h 334"/>
                <a:gd name="T64" fmla="*/ 2147483647 w 97"/>
                <a:gd name="T65" fmla="*/ 2147483647 h 334"/>
                <a:gd name="T66" fmla="*/ 2147483647 w 97"/>
                <a:gd name="T67" fmla="*/ 2147483647 h 334"/>
                <a:gd name="T68" fmla="*/ 2147483647 w 97"/>
                <a:gd name="T69" fmla="*/ 2147483647 h 334"/>
                <a:gd name="T70" fmla="*/ 2147483647 w 97"/>
                <a:gd name="T71" fmla="*/ 2147483647 h 334"/>
                <a:gd name="T72" fmla="*/ 2147483647 w 97"/>
                <a:gd name="T73" fmla="*/ 2147483647 h 334"/>
                <a:gd name="T74" fmla="*/ 2147483647 w 97"/>
                <a:gd name="T75" fmla="*/ 2147483647 h 334"/>
                <a:gd name="T76" fmla="*/ 2147483647 w 97"/>
                <a:gd name="T77" fmla="*/ 2147483647 h 334"/>
                <a:gd name="T78" fmla="*/ 2147483647 w 97"/>
                <a:gd name="T79" fmla="*/ 2147483647 h 334"/>
                <a:gd name="T80" fmla="*/ 2147483647 w 97"/>
                <a:gd name="T81" fmla="*/ 2147483647 h 334"/>
                <a:gd name="T82" fmla="*/ 2147483647 w 97"/>
                <a:gd name="T83" fmla="*/ 2147483647 h 334"/>
                <a:gd name="T84" fmla="*/ 2147483647 w 97"/>
                <a:gd name="T85" fmla="*/ 2147483647 h 334"/>
                <a:gd name="T86" fmla="*/ 2147483647 w 97"/>
                <a:gd name="T87" fmla="*/ 2147483647 h 334"/>
                <a:gd name="T88" fmla="*/ 2147483647 w 97"/>
                <a:gd name="T89" fmla="*/ 2147483647 h 334"/>
                <a:gd name="T90" fmla="*/ 2147483647 w 97"/>
                <a:gd name="T91" fmla="*/ 2147483647 h 334"/>
                <a:gd name="T92" fmla="*/ 2147483647 w 97"/>
                <a:gd name="T93" fmla="*/ 2147483647 h 334"/>
                <a:gd name="T94" fmla="*/ 2147483647 w 97"/>
                <a:gd name="T95" fmla="*/ 2147483647 h 334"/>
                <a:gd name="T96" fmla="*/ 2147483647 w 97"/>
                <a:gd name="T97" fmla="*/ 2147483647 h 334"/>
                <a:gd name="T98" fmla="*/ 2147483647 w 97"/>
                <a:gd name="T99" fmla="*/ 2147483647 h 3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7"/>
                <a:gd name="T151" fmla="*/ 0 h 334"/>
                <a:gd name="T152" fmla="*/ 97 w 97"/>
                <a:gd name="T153" fmla="*/ 334 h 3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7" h="334">
                  <a:moveTo>
                    <a:pt x="0" y="0"/>
                  </a:moveTo>
                  <a:lnTo>
                    <a:pt x="2" y="9"/>
                  </a:lnTo>
                  <a:lnTo>
                    <a:pt x="4" y="17"/>
                  </a:lnTo>
                  <a:lnTo>
                    <a:pt x="6" y="25"/>
                  </a:lnTo>
                  <a:lnTo>
                    <a:pt x="8" y="33"/>
                  </a:lnTo>
                  <a:lnTo>
                    <a:pt x="10" y="41"/>
                  </a:lnTo>
                  <a:lnTo>
                    <a:pt x="12" y="49"/>
                  </a:lnTo>
                  <a:lnTo>
                    <a:pt x="14" y="57"/>
                  </a:lnTo>
                  <a:lnTo>
                    <a:pt x="16" y="65"/>
                  </a:lnTo>
                  <a:lnTo>
                    <a:pt x="18" y="73"/>
                  </a:lnTo>
                  <a:lnTo>
                    <a:pt x="20" y="80"/>
                  </a:lnTo>
                  <a:lnTo>
                    <a:pt x="22" y="88"/>
                  </a:lnTo>
                  <a:lnTo>
                    <a:pt x="24" y="96"/>
                  </a:lnTo>
                  <a:lnTo>
                    <a:pt x="26" y="103"/>
                  </a:lnTo>
                  <a:lnTo>
                    <a:pt x="28" y="111"/>
                  </a:lnTo>
                  <a:lnTo>
                    <a:pt x="30" y="118"/>
                  </a:lnTo>
                  <a:lnTo>
                    <a:pt x="32" y="125"/>
                  </a:lnTo>
                  <a:lnTo>
                    <a:pt x="34" y="133"/>
                  </a:lnTo>
                  <a:lnTo>
                    <a:pt x="36" y="140"/>
                  </a:lnTo>
                  <a:lnTo>
                    <a:pt x="38" y="147"/>
                  </a:lnTo>
                  <a:lnTo>
                    <a:pt x="40" y="154"/>
                  </a:lnTo>
                  <a:lnTo>
                    <a:pt x="42" y="162"/>
                  </a:lnTo>
                  <a:lnTo>
                    <a:pt x="44" y="169"/>
                  </a:lnTo>
                  <a:lnTo>
                    <a:pt x="46" y="176"/>
                  </a:lnTo>
                  <a:lnTo>
                    <a:pt x="48" y="182"/>
                  </a:lnTo>
                  <a:lnTo>
                    <a:pt x="50" y="189"/>
                  </a:lnTo>
                  <a:lnTo>
                    <a:pt x="52" y="196"/>
                  </a:lnTo>
                  <a:lnTo>
                    <a:pt x="54" y="203"/>
                  </a:lnTo>
                  <a:lnTo>
                    <a:pt x="56" y="210"/>
                  </a:lnTo>
                  <a:lnTo>
                    <a:pt x="58" y="216"/>
                  </a:lnTo>
                  <a:lnTo>
                    <a:pt x="60" y="223"/>
                  </a:lnTo>
                  <a:lnTo>
                    <a:pt x="62" y="229"/>
                  </a:lnTo>
                  <a:lnTo>
                    <a:pt x="64" y="236"/>
                  </a:lnTo>
                  <a:lnTo>
                    <a:pt x="66" y="242"/>
                  </a:lnTo>
                  <a:lnTo>
                    <a:pt x="68" y="248"/>
                  </a:lnTo>
                  <a:lnTo>
                    <a:pt x="70" y="255"/>
                  </a:lnTo>
                  <a:lnTo>
                    <a:pt x="72" y="261"/>
                  </a:lnTo>
                  <a:lnTo>
                    <a:pt x="74" y="267"/>
                  </a:lnTo>
                  <a:lnTo>
                    <a:pt x="76" y="273"/>
                  </a:lnTo>
                  <a:lnTo>
                    <a:pt x="78" y="279"/>
                  </a:lnTo>
                  <a:lnTo>
                    <a:pt x="80" y="285"/>
                  </a:lnTo>
                  <a:lnTo>
                    <a:pt x="82" y="291"/>
                  </a:lnTo>
                  <a:lnTo>
                    <a:pt x="84" y="297"/>
                  </a:lnTo>
                  <a:lnTo>
                    <a:pt x="86" y="303"/>
                  </a:lnTo>
                  <a:lnTo>
                    <a:pt x="88" y="308"/>
                  </a:lnTo>
                  <a:lnTo>
                    <a:pt x="90" y="314"/>
                  </a:lnTo>
                  <a:lnTo>
                    <a:pt x="92" y="320"/>
                  </a:lnTo>
                  <a:lnTo>
                    <a:pt x="94" y="325"/>
                  </a:lnTo>
                  <a:lnTo>
                    <a:pt x="96" y="331"/>
                  </a:lnTo>
                  <a:lnTo>
                    <a:pt x="97" y="334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75" name="Freeform 244">
            <a:extLst>
              <a:ext uri="{FF2B5EF4-FFF2-40B4-BE49-F238E27FC236}">
                <a16:creationId xmlns:a16="http://schemas.microsoft.com/office/drawing/2014/main" id="{FD231596-CB14-470D-9185-866784EE60B4}"/>
              </a:ext>
            </a:extLst>
          </p:cNvPr>
          <p:cNvSpPr>
            <a:spLocks/>
          </p:cNvSpPr>
          <p:nvPr/>
        </p:nvSpPr>
        <p:spPr bwMode="auto">
          <a:xfrm>
            <a:off x="8869925" y="3049210"/>
            <a:ext cx="1821026" cy="1584944"/>
          </a:xfrm>
          <a:custGeom>
            <a:avLst/>
            <a:gdLst>
              <a:gd name="T0" fmla="*/ 2147483647 w 373"/>
              <a:gd name="T1" fmla="*/ 2147483647 h 254"/>
              <a:gd name="T2" fmla="*/ 2147483647 w 373"/>
              <a:gd name="T3" fmla="*/ 2147483647 h 254"/>
              <a:gd name="T4" fmla="*/ 2147483647 w 373"/>
              <a:gd name="T5" fmla="*/ 2147483647 h 254"/>
              <a:gd name="T6" fmla="*/ 2147483647 w 373"/>
              <a:gd name="T7" fmla="*/ 2147483647 h 254"/>
              <a:gd name="T8" fmla="*/ 2147483647 w 373"/>
              <a:gd name="T9" fmla="*/ 2147483647 h 254"/>
              <a:gd name="T10" fmla="*/ 2147483647 w 373"/>
              <a:gd name="T11" fmla="*/ 2147483647 h 254"/>
              <a:gd name="T12" fmla="*/ 2147483647 w 373"/>
              <a:gd name="T13" fmla="*/ 2147483647 h 254"/>
              <a:gd name="T14" fmla="*/ 2147483647 w 373"/>
              <a:gd name="T15" fmla="*/ 2147483647 h 254"/>
              <a:gd name="T16" fmla="*/ 2147483647 w 373"/>
              <a:gd name="T17" fmla="*/ 2147483647 h 254"/>
              <a:gd name="T18" fmla="*/ 2147483647 w 373"/>
              <a:gd name="T19" fmla="*/ 2147483647 h 254"/>
              <a:gd name="T20" fmla="*/ 2147483647 w 373"/>
              <a:gd name="T21" fmla="*/ 2147483647 h 254"/>
              <a:gd name="T22" fmla="*/ 2147483647 w 373"/>
              <a:gd name="T23" fmla="*/ 2147483647 h 254"/>
              <a:gd name="T24" fmla="*/ 2147483647 w 373"/>
              <a:gd name="T25" fmla="*/ 2147483647 h 254"/>
              <a:gd name="T26" fmla="*/ 2147483647 w 373"/>
              <a:gd name="T27" fmla="*/ 2147483647 h 254"/>
              <a:gd name="T28" fmla="*/ 2147483647 w 373"/>
              <a:gd name="T29" fmla="*/ 2147483647 h 254"/>
              <a:gd name="T30" fmla="*/ 2147483647 w 373"/>
              <a:gd name="T31" fmla="*/ 2147483647 h 254"/>
              <a:gd name="T32" fmla="*/ 2147483647 w 373"/>
              <a:gd name="T33" fmla="*/ 2147483647 h 254"/>
              <a:gd name="T34" fmla="*/ 2147483647 w 373"/>
              <a:gd name="T35" fmla="*/ 2147483647 h 254"/>
              <a:gd name="T36" fmla="*/ 2147483647 w 373"/>
              <a:gd name="T37" fmla="*/ 2147483647 h 254"/>
              <a:gd name="T38" fmla="*/ 2147483647 w 373"/>
              <a:gd name="T39" fmla="*/ 2147483647 h 254"/>
              <a:gd name="T40" fmla="*/ 2147483647 w 373"/>
              <a:gd name="T41" fmla="*/ 2147483647 h 254"/>
              <a:gd name="T42" fmla="*/ 2147483647 w 373"/>
              <a:gd name="T43" fmla="*/ 2147483647 h 254"/>
              <a:gd name="T44" fmla="*/ 2147483647 w 373"/>
              <a:gd name="T45" fmla="*/ 2147483647 h 254"/>
              <a:gd name="T46" fmla="*/ 2147483647 w 373"/>
              <a:gd name="T47" fmla="*/ 2147483647 h 254"/>
              <a:gd name="T48" fmla="*/ 2147483647 w 373"/>
              <a:gd name="T49" fmla="*/ 2147483647 h 254"/>
              <a:gd name="T50" fmla="*/ 2147483647 w 373"/>
              <a:gd name="T51" fmla="*/ 2147483647 h 254"/>
              <a:gd name="T52" fmla="*/ 2147483647 w 373"/>
              <a:gd name="T53" fmla="*/ 2147483647 h 254"/>
              <a:gd name="T54" fmla="*/ 2147483647 w 373"/>
              <a:gd name="T55" fmla="*/ 2147483647 h 254"/>
              <a:gd name="T56" fmla="*/ 2147483647 w 373"/>
              <a:gd name="T57" fmla="*/ 2147483647 h 254"/>
              <a:gd name="T58" fmla="*/ 2147483647 w 373"/>
              <a:gd name="T59" fmla="*/ 0 h 254"/>
              <a:gd name="T60" fmla="*/ 2147483647 w 373"/>
              <a:gd name="T61" fmla="*/ 0 h 254"/>
              <a:gd name="T62" fmla="*/ 2147483647 w 373"/>
              <a:gd name="T63" fmla="*/ 0 h 254"/>
              <a:gd name="T64" fmla="*/ 2147483647 w 373"/>
              <a:gd name="T65" fmla="*/ 2147483647 h 254"/>
              <a:gd name="T66" fmla="*/ 2147483647 w 373"/>
              <a:gd name="T67" fmla="*/ 2147483647 h 254"/>
              <a:gd name="T68" fmla="*/ 2147483647 w 373"/>
              <a:gd name="T69" fmla="*/ 2147483647 h 254"/>
              <a:gd name="T70" fmla="*/ 2147483647 w 373"/>
              <a:gd name="T71" fmla="*/ 2147483647 h 254"/>
              <a:gd name="T72" fmla="*/ 2147483647 w 373"/>
              <a:gd name="T73" fmla="*/ 2147483647 h 254"/>
              <a:gd name="T74" fmla="*/ 2147483647 w 373"/>
              <a:gd name="T75" fmla="*/ 2147483647 h 254"/>
              <a:gd name="T76" fmla="*/ 2147483647 w 373"/>
              <a:gd name="T77" fmla="*/ 2147483647 h 254"/>
              <a:gd name="T78" fmla="*/ 2147483647 w 373"/>
              <a:gd name="T79" fmla="*/ 2147483647 h 254"/>
              <a:gd name="T80" fmla="*/ 2147483647 w 373"/>
              <a:gd name="T81" fmla="*/ 2147483647 h 254"/>
              <a:gd name="T82" fmla="*/ 2147483647 w 373"/>
              <a:gd name="T83" fmla="*/ 2147483647 h 254"/>
              <a:gd name="T84" fmla="*/ 2147483647 w 373"/>
              <a:gd name="T85" fmla="*/ 2147483647 h 254"/>
              <a:gd name="T86" fmla="*/ 2147483647 w 373"/>
              <a:gd name="T87" fmla="*/ 2147483647 h 254"/>
              <a:gd name="T88" fmla="*/ 2147483647 w 373"/>
              <a:gd name="T89" fmla="*/ 2147483647 h 254"/>
              <a:gd name="T90" fmla="*/ 2147483647 w 373"/>
              <a:gd name="T91" fmla="*/ 2147483647 h 254"/>
              <a:gd name="T92" fmla="*/ 2147483647 w 373"/>
              <a:gd name="T93" fmla="*/ 2147483647 h 254"/>
              <a:gd name="T94" fmla="*/ 2147483647 w 373"/>
              <a:gd name="T95" fmla="*/ 2147483647 h 254"/>
              <a:gd name="T96" fmla="*/ 2147483647 w 373"/>
              <a:gd name="T97" fmla="*/ 2147483647 h 254"/>
              <a:gd name="T98" fmla="*/ 2147483647 w 373"/>
              <a:gd name="T99" fmla="*/ 2147483647 h 254"/>
              <a:gd name="T100" fmla="*/ 2147483647 w 373"/>
              <a:gd name="T101" fmla="*/ 2147483647 h 254"/>
              <a:gd name="T102" fmla="*/ 2147483647 w 373"/>
              <a:gd name="T103" fmla="*/ 2147483647 h 254"/>
              <a:gd name="T104" fmla="*/ 2147483647 w 373"/>
              <a:gd name="T105" fmla="*/ 2147483647 h 254"/>
              <a:gd name="T106" fmla="*/ 2147483647 w 373"/>
              <a:gd name="T107" fmla="*/ 2147483647 h 254"/>
              <a:gd name="T108" fmla="*/ 2147483647 w 373"/>
              <a:gd name="T109" fmla="*/ 2147483647 h 254"/>
              <a:gd name="T110" fmla="*/ 2147483647 w 373"/>
              <a:gd name="T111" fmla="*/ 2147483647 h 254"/>
              <a:gd name="T112" fmla="*/ 2147483647 w 373"/>
              <a:gd name="T113" fmla="*/ 2147483647 h 254"/>
              <a:gd name="T114" fmla="*/ 2147483647 w 373"/>
              <a:gd name="T115" fmla="*/ 2147483647 h 254"/>
              <a:gd name="T116" fmla="*/ 2147483647 w 373"/>
              <a:gd name="T117" fmla="*/ 2147483647 h 254"/>
              <a:gd name="T118" fmla="*/ 2147483647 w 373"/>
              <a:gd name="T119" fmla="*/ 2147483647 h 254"/>
              <a:gd name="T120" fmla="*/ 2147483647 w 373"/>
              <a:gd name="T121" fmla="*/ 2147483647 h 254"/>
              <a:gd name="T122" fmla="*/ 2147483647 w 373"/>
              <a:gd name="T123" fmla="*/ 2147483647 h 25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4"/>
              <a:gd name="T188" fmla="*/ 373 w 373"/>
              <a:gd name="T189" fmla="*/ 254 h 25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4">
                <a:moveTo>
                  <a:pt x="0" y="253"/>
                </a:moveTo>
                <a:lnTo>
                  <a:pt x="2" y="248"/>
                </a:lnTo>
                <a:lnTo>
                  <a:pt x="4" y="242"/>
                </a:lnTo>
                <a:lnTo>
                  <a:pt x="6" y="237"/>
                </a:lnTo>
                <a:lnTo>
                  <a:pt x="8" y="232"/>
                </a:lnTo>
                <a:lnTo>
                  <a:pt x="10" y="227"/>
                </a:lnTo>
                <a:lnTo>
                  <a:pt x="12" y="221"/>
                </a:lnTo>
                <a:lnTo>
                  <a:pt x="14" y="216"/>
                </a:lnTo>
                <a:lnTo>
                  <a:pt x="16" y="211"/>
                </a:lnTo>
                <a:lnTo>
                  <a:pt x="18" y="206"/>
                </a:lnTo>
                <a:lnTo>
                  <a:pt x="20" y="201"/>
                </a:lnTo>
                <a:lnTo>
                  <a:pt x="22" y="197"/>
                </a:lnTo>
                <a:lnTo>
                  <a:pt x="24" y="192"/>
                </a:lnTo>
                <a:lnTo>
                  <a:pt x="26" y="187"/>
                </a:lnTo>
                <a:lnTo>
                  <a:pt x="28" y="183"/>
                </a:lnTo>
                <a:lnTo>
                  <a:pt x="30" y="178"/>
                </a:lnTo>
                <a:lnTo>
                  <a:pt x="32" y="173"/>
                </a:lnTo>
                <a:lnTo>
                  <a:pt x="34" y="169"/>
                </a:lnTo>
                <a:lnTo>
                  <a:pt x="36" y="164"/>
                </a:lnTo>
                <a:lnTo>
                  <a:pt x="38" y="160"/>
                </a:lnTo>
                <a:lnTo>
                  <a:pt x="40" y="156"/>
                </a:lnTo>
                <a:lnTo>
                  <a:pt x="42" y="152"/>
                </a:lnTo>
                <a:lnTo>
                  <a:pt x="44" y="147"/>
                </a:lnTo>
                <a:lnTo>
                  <a:pt x="46" y="143"/>
                </a:lnTo>
                <a:lnTo>
                  <a:pt x="48" y="139"/>
                </a:lnTo>
                <a:lnTo>
                  <a:pt x="50" y="135"/>
                </a:lnTo>
                <a:lnTo>
                  <a:pt x="52" y="131"/>
                </a:lnTo>
                <a:lnTo>
                  <a:pt x="54" y="127"/>
                </a:lnTo>
                <a:lnTo>
                  <a:pt x="56" y="124"/>
                </a:lnTo>
                <a:lnTo>
                  <a:pt x="58" y="120"/>
                </a:lnTo>
                <a:lnTo>
                  <a:pt x="60" y="116"/>
                </a:lnTo>
                <a:lnTo>
                  <a:pt x="62" y="112"/>
                </a:lnTo>
                <a:lnTo>
                  <a:pt x="64" y="109"/>
                </a:lnTo>
                <a:lnTo>
                  <a:pt x="66" y="105"/>
                </a:lnTo>
                <a:lnTo>
                  <a:pt x="68" y="102"/>
                </a:lnTo>
                <a:lnTo>
                  <a:pt x="70" y="98"/>
                </a:lnTo>
                <a:lnTo>
                  <a:pt x="72" y="95"/>
                </a:lnTo>
                <a:lnTo>
                  <a:pt x="74" y="92"/>
                </a:lnTo>
                <a:lnTo>
                  <a:pt x="76" y="88"/>
                </a:lnTo>
                <a:lnTo>
                  <a:pt x="78" y="85"/>
                </a:lnTo>
                <a:lnTo>
                  <a:pt x="80" y="82"/>
                </a:lnTo>
                <a:lnTo>
                  <a:pt x="82" y="79"/>
                </a:lnTo>
                <a:lnTo>
                  <a:pt x="84" y="76"/>
                </a:lnTo>
                <a:lnTo>
                  <a:pt x="86" y="73"/>
                </a:lnTo>
                <a:lnTo>
                  <a:pt x="88" y="70"/>
                </a:lnTo>
                <a:lnTo>
                  <a:pt x="90" y="67"/>
                </a:lnTo>
                <a:lnTo>
                  <a:pt x="92" y="65"/>
                </a:lnTo>
                <a:lnTo>
                  <a:pt x="94" y="62"/>
                </a:lnTo>
                <a:lnTo>
                  <a:pt x="96" y="59"/>
                </a:lnTo>
                <a:lnTo>
                  <a:pt x="98" y="57"/>
                </a:lnTo>
                <a:lnTo>
                  <a:pt x="100" y="54"/>
                </a:lnTo>
                <a:lnTo>
                  <a:pt x="102" y="52"/>
                </a:lnTo>
                <a:lnTo>
                  <a:pt x="104" y="49"/>
                </a:lnTo>
                <a:lnTo>
                  <a:pt x="106" y="47"/>
                </a:lnTo>
                <a:lnTo>
                  <a:pt x="108" y="44"/>
                </a:lnTo>
                <a:lnTo>
                  <a:pt x="110" y="42"/>
                </a:lnTo>
                <a:lnTo>
                  <a:pt x="112" y="40"/>
                </a:lnTo>
                <a:lnTo>
                  <a:pt x="114" y="38"/>
                </a:lnTo>
                <a:lnTo>
                  <a:pt x="116" y="36"/>
                </a:lnTo>
                <a:lnTo>
                  <a:pt x="118" y="34"/>
                </a:lnTo>
                <a:lnTo>
                  <a:pt x="120" y="32"/>
                </a:lnTo>
                <a:lnTo>
                  <a:pt x="122" y="30"/>
                </a:lnTo>
                <a:lnTo>
                  <a:pt x="124" y="28"/>
                </a:lnTo>
                <a:lnTo>
                  <a:pt x="126" y="26"/>
                </a:lnTo>
                <a:lnTo>
                  <a:pt x="128" y="25"/>
                </a:lnTo>
                <a:lnTo>
                  <a:pt x="130" y="23"/>
                </a:lnTo>
                <a:lnTo>
                  <a:pt x="132" y="21"/>
                </a:lnTo>
                <a:lnTo>
                  <a:pt x="134" y="20"/>
                </a:lnTo>
                <a:lnTo>
                  <a:pt x="136" y="18"/>
                </a:lnTo>
                <a:lnTo>
                  <a:pt x="138" y="17"/>
                </a:lnTo>
                <a:lnTo>
                  <a:pt x="140" y="15"/>
                </a:lnTo>
                <a:lnTo>
                  <a:pt x="142" y="14"/>
                </a:lnTo>
                <a:lnTo>
                  <a:pt x="144" y="13"/>
                </a:lnTo>
                <a:lnTo>
                  <a:pt x="146" y="12"/>
                </a:lnTo>
                <a:lnTo>
                  <a:pt x="148" y="10"/>
                </a:lnTo>
                <a:lnTo>
                  <a:pt x="150" y="9"/>
                </a:lnTo>
                <a:lnTo>
                  <a:pt x="152" y="8"/>
                </a:lnTo>
                <a:lnTo>
                  <a:pt x="154" y="7"/>
                </a:lnTo>
                <a:lnTo>
                  <a:pt x="156" y="7"/>
                </a:lnTo>
                <a:lnTo>
                  <a:pt x="158" y="6"/>
                </a:lnTo>
                <a:lnTo>
                  <a:pt x="160" y="5"/>
                </a:lnTo>
                <a:lnTo>
                  <a:pt x="162" y="4"/>
                </a:lnTo>
                <a:lnTo>
                  <a:pt x="164" y="3"/>
                </a:lnTo>
                <a:lnTo>
                  <a:pt x="166" y="3"/>
                </a:lnTo>
                <a:lnTo>
                  <a:pt x="168" y="2"/>
                </a:lnTo>
                <a:lnTo>
                  <a:pt x="170" y="2"/>
                </a:lnTo>
                <a:lnTo>
                  <a:pt x="172" y="1"/>
                </a:lnTo>
                <a:lnTo>
                  <a:pt x="174" y="1"/>
                </a:lnTo>
                <a:lnTo>
                  <a:pt x="176" y="1"/>
                </a:lnTo>
                <a:lnTo>
                  <a:pt x="178" y="0"/>
                </a:lnTo>
                <a:lnTo>
                  <a:pt x="180" y="0"/>
                </a:lnTo>
                <a:lnTo>
                  <a:pt x="182" y="0"/>
                </a:lnTo>
                <a:lnTo>
                  <a:pt x="184" y="0"/>
                </a:lnTo>
                <a:lnTo>
                  <a:pt x="186" y="0"/>
                </a:lnTo>
                <a:lnTo>
                  <a:pt x="188" y="0"/>
                </a:lnTo>
                <a:lnTo>
                  <a:pt x="190" y="0"/>
                </a:lnTo>
                <a:lnTo>
                  <a:pt x="192" y="0"/>
                </a:lnTo>
                <a:lnTo>
                  <a:pt x="194" y="0"/>
                </a:lnTo>
                <a:lnTo>
                  <a:pt x="196" y="1"/>
                </a:lnTo>
                <a:lnTo>
                  <a:pt x="198" y="1"/>
                </a:lnTo>
                <a:lnTo>
                  <a:pt x="200" y="1"/>
                </a:lnTo>
                <a:lnTo>
                  <a:pt x="202" y="2"/>
                </a:lnTo>
                <a:lnTo>
                  <a:pt x="204" y="2"/>
                </a:lnTo>
                <a:lnTo>
                  <a:pt x="206" y="3"/>
                </a:lnTo>
                <a:lnTo>
                  <a:pt x="208" y="4"/>
                </a:lnTo>
                <a:lnTo>
                  <a:pt x="210" y="4"/>
                </a:lnTo>
                <a:lnTo>
                  <a:pt x="212" y="5"/>
                </a:lnTo>
                <a:lnTo>
                  <a:pt x="214" y="6"/>
                </a:lnTo>
                <a:lnTo>
                  <a:pt x="216" y="7"/>
                </a:lnTo>
                <a:lnTo>
                  <a:pt x="218" y="8"/>
                </a:lnTo>
                <a:lnTo>
                  <a:pt x="220" y="9"/>
                </a:lnTo>
                <a:lnTo>
                  <a:pt x="222" y="10"/>
                </a:lnTo>
                <a:lnTo>
                  <a:pt x="224" y="11"/>
                </a:lnTo>
                <a:lnTo>
                  <a:pt x="226" y="12"/>
                </a:lnTo>
                <a:lnTo>
                  <a:pt x="228" y="13"/>
                </a:lnTo>
                <a:lnTo>
                  <a:pt x="230" y="14"/>
                </a:lnTo>
                <a:lnTo>
                  <a:pt x="232" y="16"/>
                </a:lnTo>
                <a:lnTo>
                  <a:pt x="234" y="17"/>
                </a:lnTo>
                <a:lnTo>
                  <a:pt x="236" y="18"/>
                </a:lnTo>
                <a:lnTo>
                  <a:pt x="238" y="20"/>
                </a:lnTo>
                <a:lnTo>
                  <a:pt x="240" y="21"/>
                </a:lnTo>
                <a:lnTo>
                  <a:pt x="242" y="23"/>
                </a:lnTo>
                <a:lnTo>
                  <a:pt x="244" y="25"/>
                </a:lnTo>
                <a:lnTo>
                  <a:pt x="246" y="27"/>
                </a:lnTo>
                <a:lnTo>
                  <a:pt x="248" y="28"/>
                </a:lnTo>
                <a:lnTo>
                  <a:pt x="250" y="30"/>
                </a:lnTo>
                <a:lnTo>
                  <a:pt x="252" y="32"/>
                </a:lnTo>
                <a:lnTo>
                  <a:pt x="254" y="34"/>
                </a:lnTo>
                <a:lnTo>
                  <a:pt x="256" y="36"/>
                </a:lnTo>
                <a:lnTo>
                  <a:pt x="258" y="38"/>
                </a:lnTo>
                <a:lnTo>
                  <a:pt x="260" y="40"/>
                </a:lnTo>
                <a:lnTo>
                  <a:pt x="262" y="42"/>
                </a:lnTo>
                <a:lnTo>
                  <a:pt x="264" y="45"/>
                </a:lnTo>
                <a:lnTo>
                  <a:pt x="266" y="47"/>
                </a:lnTo>
                <a:lnTo>
                  <a:pt x="268" y="49"/>
                </a:lnTo>
                <a:lnTo>
                  <a:pt x="270" y="52"/>
                </a:lnTo>
                <a:lnTo>
                  <a:pt x="272" y="54"/>
                </a:lnTo>
                <a:lnTo>
                  <a:pt x="274" y="57"/>
                </a:lnTo>
                <a:lnTo>
                  <a:pt x="276" y="60"/>
                </a:lnTo>
                <a:lnTo>
                  <a:pt x="278" y="62"/>
                </a:lnTo>
                <a:lnTo>
                  <a:pt x="280" y="65"/>
                </a:lnTo>
                <a:lnTo>
                  <a:pt x="282" y="68"/>
                </a:lnTo>
                <a:lnTo>
                  <a:pt x="284" y="71"/>
                </a:lnTo>
                <a:lnTo>
                  <a:pt x="286" y="73"/>
                </a:lnTo>
                <a:lnTo>
                  <a:pt x="288" y="76"/>
                </a:lnTo>
                <a:lnTo>
                  <a:pt x="290" y="79"/>
                </a:lnTo>
                <a:lnTo>
                  <a:pt x="292" y="83"/>
                </a:lnTo>
                <a:lnTo>
                  <a:pt x="294" y="86"/>
                </a:lnTo>
                <a:lnTo>
                  <a:pt x="296" y="89"/>
                </a:lnTo>
                <a:lnTo>
                  <a:pt x="298" y="92"/>
                </a:lnTo>
                <a:lnTo>
                  <a:pt x="300" y="95"/>
                </a:lnTo>
                <a:lnTo>
                  <a:pt x="302" y="99"/>
                </a:lnTo>
                <a:lnTo>
                  <a:pt x="304" y="102"/>
                </a:lnTo>
                <a:lnTo>
                  <a:pt x="306" y="106"/>
                </a:lnTo>
                <a:lnTo>
                  <a:pt x="308" y="109"/>
                </a:lnTo>
                <a:lnTo>
                  <a:pt x="310" y="113"/>
                </a:lnTo>
                <a:lnTo>
                  <a:pt x="312" y="117"/>
                </a:lnTo>
                <a:lnTo>
                  <a:pt x="314" y="120"/>
                </a:lnTo>
                <a:lnTo>
                  <a:pt x="316" y="124"/>
                </a:lnTo>
                <a:lnTo>
                  <a:pt x="318" y="128"/>
                </a:lnTo>
                <a:lnTo>
                  <a:pt x="320" y="132"/>
                </a:lnTo>
                <a:lnTo>
                  <a:pt x="322" y="136"/>
                </a:lnTo>
                <a:lnTo>
                  <a:pt x="324" y="140"/>
                </a:lnTo>
                <a:lnTo>
                  <a:pt x="326" y="144"/>
                </a:lnTo>
                <a:lnTo>
                  <a:pt x="328" y="148"/>
                </a:lnTo>
                <a:lnTo>
                  <a:pt x="330" y="152"/>
                </a:lnTo>
                <a:lnTo>
                  <a:pt x="332" y="156"/>
                </a:lnTo>
                <a:lnTo>
                  <a:pt x="334" y="161"/>
                </a:lnTo>
                <a:lnTo>
                  <a:pt x="336" y="165"/>
                </a:lnTo>
                <a:lnTo>
                  <a:pt x="338" y="170"/>
                </a:lnTo>
                <a:lnTo>
                  <a:pt x="340" y="174"/>
                </a:lnTo>
                <a:lnTo>
                  <a:pt x="342" y="179"/>
                </a:lnTo>
                <a:lnTo>
                  <a:pt x="344" y="183"/>
                </a:lnTo>
                <a:lnTo>
                  <a:pt x="346" y="188"/>
                </a:lnTo>
                <a:lnTo>
                  <a:pt x="348" y="193"/>
                </a:lnTo>
                <a:lnTo>
                  <a:pt x="350" y="197"/>
                </a:lnTo>
                <a:lnTo>
                  <a:pt x="352" y="202"/>
                </a:lnTo>
                <a:lnTo>
                  <a:pt x="354" y="207"/>
                </a:lnTo>
                <a:lnTo>
                  <a:pt x="356" y="212"/>
                </a:lnTo>
                <a:lnTo>
                  <a:pt x="358" y="217"/>
                </a:lnTo>
                <a:lnTo>
                  <a:pt x="360" y="222"/>
                </a:lnTo>
                <a:lnTo>
                  <a:pt x="362" y="227"/>
                </a:lnTo>
                <a:lnTo>
                  <a:pt x="364" y="233"/>
                </a:lnTo>
                <a:lnTo>
                  <a:pt x="366" y="238"/>
                </a:lnTo>
                <a:lnTo>
                  <a:pt x="368" y="243"/>
                </a:lnTo>
                <a:lnTo>
                  <a:pt x="370" y="248"/>
                </a:lnTo>
                <a:lnTo>
                  <a:pt x="372" y="254"/>
                </a:lnTo>
                <a:lnTo>
                  <a:pt x="373" y="251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78" name="Freeform 241">
            <a:extLst>
              <a:ext uri="{FF2B5EF4-FFF2-40B4-BE49-F238E27FC236}">
                <a16:creationId xmlns:a16="http://schemas.microsoft.com/office/drawing/2014/main" id="{6CDAA981-7AD2-4B18-9F6E-CB9E701E810F}"/>
              </a:ext>
            </a:extLst>
          </p:cNvPr>
          <p:cNvSpPr>
            <a:spLocks/>
          </p:cNvSpPr>
          <p:nvPr/>
        </p:nvSpPr>
        <p:spPr bwMode="auto">
          <a:xfrm>
            <a:off x="8869925" y="4653925"/>
            <a:ext cx="1840922" cy="1544185"/>
          </a:xfrm>
          <a:custGeom>
            <a:avLst/>
            <a:gdLst>
              <a:gd name="T0" fmla="*/ 2147483647 w 373"/>
              <a:gd name="T1" fmla="*/ 2147483647 h 257"/>
              <a:gd name="T2" fmla="*/ 2147483647 w 373"/>
              <a:gd name="T3" fmla="*/ 2147483647 h 257"/>
              <a:gd name="T4" fmla="*/ 2147483647 w 373"/>
              <a:gd name="T5" fmla="*/ 2147483647 h 257"/>
              <a:gd name="T6" fmla="*/ 2147483647 w 373"/>
              <a:gd name="T7" fmla="*/ 2147483647 h 257"/>
              <a:gd name="T8" fmla="*/ 2147483647 w 373"/>
              <a:gd name="T9" fmla="*/ 2147483647 h 257"/>
              <a:gd name="T10" fmla="*/ 2147483647 w 373"/>
              <a:gd name="T11" fmla="*/ 2147483647 h 257"/>
              <a:gd name="T12" fmla="*/ 2147483647 w 373"/>
              <a:gd name="T13" fmla="*/ 2147483647 h 257"/>
              <a:gd name="T14" fmla="*/ 2147483647 w 373"/>
              <a:gd name="T15" fmla="*/ 2147483647 h 257"/>
              <a:gd name="T16" fmla="*/ 2147483647 w 373"/>
              <a:gd name="T17" fmla="*/ 2147483647 h 257"/>
              <a:gd name="T18" fmla="*/ 2147483647 w 373"/>
              <a:gd name="T19" fmla="*/ 2147483647 h 257"/>
              <a:gd name="T20" fmla="*/ 2147483647 w 373"/>
              <a:gd name="T21" fmla="*/ 2147483647 h 257"/>
              <a:gd name="T22" fmla="*/ 2147483647 w 373"/>
              <a:gd name="T23" fmla="*/ 2147483647 h 257"/>
              <a:gd name="T24" fmla="*/ 2147483647 w 373"/>
              <a:gd name="T25" fmla="*/ 2147483647 h 257"/>
              <a:gd name="T26" fmla="*/ 2147483647 w 373"/>
              <a:gd name="T27" fmla="*/ 2147483647 h 257"/>
              <a:gd name="T28" fmla="*/ 2147483647 w 373"/>
              <a:gd name="T29" fmla="*/ 2147483647 h 257"/>
              <a:gd name="T30" fmla="*/ 2147483647 w 373"/>
              <a:gd name="T31" fmla="*/ 2147483647 h 257"/>
              <a:gd name="T32" fmla="*/ 2147483647 w 373"/>
              <a:gd name="T33" fmla="*/ 2147483647 h 257"/>
              <a:gd name="T34" fmla="*/ 2147483647 w 373"/>
              <a:gd name="T35" fmla="*/ 2147483647 h 257"/>
              <a:gd name="T36" fmla="*/ 2147483647 w 373"/>
              <a:gd name="T37" fmla="*/ 2147483647 h 257"/>
              <a:gd name="T38" fmla="*/ 2147483647 w 373"/>
              <a:gd name="T39" fmla="*/ 2147483647 h 257"/>
              <a:gd name="T40" fmla="*/ 2147483647 w 373"/>
              <a:gd name="T41" fmla="*/ 2147483647 h 257"/>
              <a:gd name="T42" fmla="*/ 2147483647 w 373"/>
              <a:gd name="T43" fmla="*/ 2147483647 h 257"/>
              <a:gd name="T44" fmla="*/ 2147483647 w 373"/>
              <a:gd name="T45" fmla="*/ 2147483647 h 257"/>
              <a:gd name="T46" fmla="*/ 2147483647 w 373"/>
              <a:gd name="T47" fmla="*/ 2147483647 h 257"/>
              <a:gd name="T48" fmla="*/ 2147483647 w 373"/>
              <a:gd name="T49" fmla="*/ 2147483647 h 257"/>
              <a:gd name="T50" fmla="*/ 2147483647 w 373"/>
              <a:gd name="T51" fmla="*/ 2147483647 h 257"/>
              <a:gd name="T52" fmla="*/ 2147483647 w 373"/>
              <a:gd name="T53" fmla="*/ 2147483647 h 257"/>
              <a:gd name="T54" fmla="*/ 2147483647 w 373"/>
              <a:gd name="T55" fmla="*/ 2147483647 h 257"/>
              <a:gd name="T56" fmla="*/ 2147483647 w 373"/>
              <a:gd name="T57" fmla="*/ 2147483647 h 257"/>
              <a:gd name="T58" fmla="*/ 2147483647 w 373"/>
              <a:gd name="T59" fmla="*/ 2147483647 h 257"/>
              <a:gd name="T60" fmla="*/ 2147483647 w 373"/>
              <a:gd name="T61" fmla="*/ 2147483647 h 257"/>
              <a:gd name="T62" fmla="*/ 2147483647 w 373"/>
              <a:gd name="T63" fmla="*/ 2147483647 h 257"/>
              <a:gd name="T64" fmla="*/ 2147483647 w 373"/>
              <a:gd name="T65" fmla="*/ 2147483647 h 257"/>
              <a:gd name="T66" fmla="*/ 2147483647 w 373"/>
              <a:gd name="T67" fmla="*/ 2147483647 h 257"/>
              <a:gd name="T68" fmla="*/ 2147483647 w 373"/>
              <a:gd name="T69" fmla="*/ 2147483647 h 257"/>
              <a:gd name="T70" fmla="*/ 2147483647 w 373"/>
              <a:gd name="T71" fmla="*/ 2147483647 h 257"/>
              <a:gd name="T72" fmla="*/ 2147483647 w 373"/>
              <a:gd name="T73" fmla="*/ 2147483647 h 257"/>
              <a:gd name="T74" fmla="*/ 2147483647 w 373"/>
              <a:gd name="T75" fmla="*/ 2147483647 h 257"/>
              <a:gd name="T76" fmla="*/ 2147483647 w 373"/>
              <a:gd name="T77" fmla="*/ 2147483647 h 257"/>
              <a:gd name="T78" fmla="*/ 2147483647 w 373"/>
              <a:gd name="T79" fmla="*/ 2147483647 h 257"/>
              <a:gd name="T80" fmla="*/ 2147483647 w 373"/>
              <a:gd name="T81" fmla="*/ 2147483647 h 257"/>
              <a:gd name="T82" fmla="*/ 2147483647 w 373"/>
              <a:gd name="T83" fmla="*/ 2147483647 h 257"/>
              <a:gd name="T84" fmla="*/ 2147483647 w 373"/>
              <a:gd name="T85" fmla="*/ 2147483647 h 257"/>
              <a:gd name="T86" fmla="*/ 2147483647 w 373"/>
              <a:gd name="T87" fmla="*/ 2147483647 h 257"/>
              <a:gd name="T88" fmla="*/ 2147483647 w 373"/>
              <a:gd name="T89" fmla="*/ 2147483647 h 257"/>
              <a:gd name="T90" fmla="*/ 2147483647 w 373"/>
              <a:gd name="T91" fmla="*/ 2147483647 h 257"/>
              <a:gd name="T92" fmla="*/ 2147483647 w 373"/>
              <a:gd name="T93" fmla="*/ 2147483647 h 257"/>
              <a:gd name="T94" fmla="*/ 2147483647 w 373"/>
              <a:gd name="T95" fmla="*/ 2147483647 h 257"/>
              <a:gd name="T96" fmla="*/ 2147483647 w 373"/>
              <a:gd name="T97" fmla="*/ 2147483647 h 257"/>
              <a:gd name="T98" fmla="*/ 2147483647 w 373"/>
              <a:gd name="T99" fmla="*/ 2147483647 h 257"/>
              <a:gd name="T100" fmla="*/ 2147483647 w 373"/>
              <a:gd name="T101" fmla="*/ 2147483647 h 257"/>
              <a:gd name="T102" fmla="*/ 2147483647 w 373"/>
              <a:gd name="T103" fmla="*/ 2147483647 h 257"/>
              <a:gd name="T104" fmla="*/ 2147483647 w 373"/>
              <a:gd name="T105" fmla="*/ 2147483647 h 257"/>
              <a:gd name="T106" fmla="*/ 2147483647 w 373"/>
              <a:gd name="T107" fmla="*/ 2147483647 h 257"/>
              <a:gd name="T108" fmla="*/ 2147483647 w 373"/>
              <a:gd name="T109" fmla="*/ 2147483647 h 257"/>
              <a:gd name="T110" fmla="*/ 2147483647 w 373"/>
              <a:gd name="T111" fmla="*/ 2147483647 h 257"/>
              <a:gd name="T112" fmla="*/ 2147483647 w 373"/>
              <a:gd name="T113" fmla="*/ 2147483647 h 257"/>
              <a:gd name="T114" fmla="*/ 2147483647 w 373"/>
              <a:gd name="T115" fmla="*/ 2147483647 h 257"/>
              <a:gd name="T116" fmla="*/ 2147483647 w 373"/>
              <a:gd name="T117" fmla="*/ 2147483647 h 257"/>
              <a:gd name="T118" fmla="*/ 2147483647 w 373"/>
              <a:gd name="T119" fmla="*/ 2147483647 h 257"/>
              <a:gd name="T120" fmla="*/ 2147483647 w 373"/>
              <a:gd name="T121" fmla="*/ 2147483647 h 257"/>
              <a:gd name="T122" fmla="*/ 2147483647 w 373"/>
              <a:gd name="T123" fmla="*/ 2147483647 h 2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73"/>
              <a:gd name="T187" fmla="*/ 0 h 257"/>
              <a:gd name="T188" fmla="*/ 373 w 373"/>
              <a:gd name="T189" fmla="*/ 257 h 2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73" h="257">
                <a:moveTo>
                  <a:pt x="0" y="4"/>
                </a:moveTo>
                <a:lnTo>
                  <a:pt x="2" y="9"/>
                </a:lnTo>
                <a:lnTo>
                  <a:pt x="4" y="15"/>
                </a:lnTo>
                <a:lnTo>
                  <a:pt x="6" y="20"/>
                </a:lnTo>
                <a:lnTo>
                  <a:pt x="8" y="25"/>
                </a:lnTo>
                <a:lnTo>
                  <a:pt x="10" y="30"/>
                </a:lnTo>
                <a:lnTo>
                  <a:pt x="12" y="36"/>
                </a:lnTo>
                <a:lnTo>
                  <a:pt x="14" y="41"/>
                </a:lnTo>
                <a:lnTo>
                  <a:pt x="16" y="46"/>
                </a:lnTo>
                <a:lnTo>
                  <a:pt x="18" y="51"/>
                </a:lnTo>
                <a:lnTo>
                  <a:pt x="20" y="56"/>
                </a:lnTo>
                <a:lnTo>
                  <a:pt x="22" y="60"/>
                </a:lnTo>
                <a:lnTo>
                  <a:pt x="24" y="65"/>
                </a:lnTo>
                <a:lnTo>
                  <a:pt x="26" y="70"/>
                </a:lnTo>
                <a:lnTo>
                  <a:pt x="28" y="74"/>
                </a:lnTo>
                <a:lnTo>
                  <a:pt x="30" y="79"/>
                </a:lnTo>
                <a:lnTo>
                  <a:pt x="32" y="84"/>
                </a:lnTo>
                <a:lnTo>
                  <a:pt x="34" y="88"/>
                </a:lnTo>
                <a:lnTo>
                  <a:pt x="36" y="93"/>
                </a:lnTo>
                <a:lnTo>
                  <a:pt x="38" y="97"/>
                </a:lnTo>
                <a:lnTo>
                  <a:pt x="40" y="101"/>
                </a:lnTo>
                <a:lnTo>
                  <a:pt x="42" y="105"/>
                </a:lnTo>
                <a:lnTo>
                  <a:pt x="44" y="110"/>
                </a:lnTo>
                <a:lnTo>
                  <a:pt x="46" y="114"/>
                </a:lnTo>
                <a:lnTo>
                  <a:pt x="48" y="118"/>
                </a:lnTo>
                <a:lnTo>
                  <a:pt x="50" y="122"/>
                </a:lnTo>
                <a:lnTo>
                  <a:pt x="52" y="126"/>
                </a:lnTo>
                <a:lnTo>
                  <a:pt x="54" y="130"/>
                </a:lnTo>
                <a:lnTo>
                  <a:pt x="56" y="133"/>
                </a:lnTo>
                <a:lnTo>
                  <a:pt x="58" y="137"/>
                </a:lnTo>
                <a:lnTo>
                  <a:pt x="60" y="141"/>
                </a:lnTo>
                <a:lnTo>
                  <a:pt x="62" y="145"/>
                </a:lnTo>
                <a:lnTo>
                  <a:pt x="64" y="148"/>
                </a:lnTo>
                <a:lnTo>
                  <a:pt x="66" y="152"/>
                </a:lnTo>
                <a:lnTo>
                  <a:pt x="68" y="155"/>
                </a:lnTo>
                <a:lnTo>
                  <a:pt x="70" y="159"/>
                </a:lnTo>
                <a:lnTo>
                  <a:pt x="72" y="162"/>
                </a:lnTo>
                <a:lnTo>
                  <a:pt x="74" y="165"/>
                </a:lnTo>
                <a:lnTo>
                  <a:pt x="76" y="169"/>
                </a:lnTo>
                <a:lnTo>
                  <a:pt x="78" y="172"/>
                </a:lnTo>
                <a:lnTo>
                  <a:pt x="80" y="175"/>
                </a:lnTo>
                <a:lnTo>
                  <a:pt x="82" y="178"/>
                </a:lnTo>
                <a:lnTo>
                  <a:pt x="84" y="181"/>
                </a:lnTo>
                <a:lnTo>
                  <a:pt x="86" y="184"/>
                </a:lnTo>
                <a:lnTo>
                  <a:pt x="88" y="187"/>
                </a:lnTo>
                <a:lnTo>
                  <a:pt x="90" y="190"/>
                </a:lnTo>
                <a:lnTo>
                  <a:pt x="92" y="192"/>
                </a:lnTo>
                <a:lnTo>
                  <a:pt x="94" y="195"/>
                </a:lnTo>
                <a:lnTo>
                  <a:pt x="96" y="198"/>
                </a:lnTo>
                <a:lnTo>
                  <a:pt x="98" y="200"/>
                </a:lnTo>
                <a:lnTo>
                  <a:pt x="100" y="203"/>
                </a:lnTo>
                <a:lnTo>
                  <a:pt x="102" y="205"/>
                </a:lnTo>
                <a:lnTo>
                  <a:pt x="104" y="208"/>
                </a:lnTo>
                <a:lnTo>
                  <a:pt x="106" y="210"/>
                </a:lnTo>
                <a:lnTo>
                  <a:pt x="108" y="213"/>
                </a:lnTo>
                <a:lnTo>
                  <a:pt x="110" y="215"/>
                </a:lnTo>
                <a:lnTo>
                  <a:pt x="112" y="217"/>
                </a:lnTo>
                <a:lnTo>
                  <a:pt x="114" y="219"/>
                </a:lnTo>
                <a:lnTo>
                  <a:pt x="116" y="221"/>
                </a:lnTo>
                <a:lnTo>
                  <a:pt x="118" y="223"/>
                </a:lnTo>
                <a:lnTo>
                  <a:pt x="120" y="225"/>
                </a:lnTo>
                <a:lnTo>
                  <a:pt x="122" y="227"/>
                </a:lnTo>
                <a:lnTo>
                  <a:pt x="124" y="229"/>
                </a:lnTo>
                <a:lnTo>
                  <a:pt x="126" y="231"/>
                </a:lnTo>
                <a:lnTo>
                  <a:pt x="128" y="232"/>
                </a:lnTo>
                <a:lnTo>
                  <a:pt x="130" y="234"/>
                </a:lnTo>
                <a:lnTo>
                  <a:pt x="132" y="236"/>
                </a:lnTo>
                <a:lnTo>
                  <a:pt x="134" y="237"/>
                </a:lnTo>
                <a:lnTo>
                  <a:pt x="136" y="239"/>
                </a:lnTo>
                <a:lnTo>
                  <a:pt x="138" y="240"/>
                </a:lnTo>
                <a:lnTo>
                  <a:pt x="140" y="242"/>
                </a:lnTo>
                <a:lnTo>
                  <a:pt x="142" y="243"/>
                </a:lnTo>
                <a:lnTo>
                  <a:pt x="144" y="244"/>
                </a:lnTo>
                <a:lnTo>
                  <a:pt x="146" y="245"/>
                </a:lnTo>
                <a:lnTo>
                  <a:pt x="148" y="247"/>
                </a:lnTo>
                <a:lnTo>
                  <a:pt x="150" y="248"/>
                </a:lnTo>
                <a:lnTo>
                  <a:pt x="152" y="249"/>
                </a:lnTo>
                <a:lnTo>
                  <a:pt x="154" y="250"/>
                </a:lnTo>
                <a:lnTo>
                  <a:pt x="156" y="250"/>
                </a:lnTo>
                <a:lnTo>
                  <a:pt x="158" y="251"/>
                </a:lnTo>
                <a:lnTo>
                  <a:pt x="160" y="252"/>
                </a:lnTo>
                <a:lnTo>
                  <a:pt x="162" y="253"/>
                </a:lnTo>
                <a:lnTo>
                  <a:pt x="164" y="254"/>
                </a:lnTo>
                <a:lnTo>
                  <a:pt x="166" y="254"/>
                </a:lnTo>
                <a:lnTo>
                  <a:pt x="168" y="255"/>
                </a:lnTo>
                <a:lnTo>
                  <a:pt x="170" y="255"/>
                </a:lnTo>
                <a:lnTo>
                  <a:pt x="172" y="256"/>
                </a:lnTo>
                <a:lnTo>
                  <a:pt x="174" y="256"/>
                </a:lnTo>
                <a:lnTo>
                  <a:pt x="176" y="256"/>
                </a:lnTo>
                <a:lnTo>
                  <a:pt x="178" y="257"/>
                </a:lnTo>
                <a:lnTo>
                  <a:pt x="180" y="257"/>
                </a:lnTo>
                <a:lnTo>
                  <a:pt x="182" y="257"/>
                </a:lnTo>
                <a:lnTo>
                  <a:pt x="184" y="257"/>
                </a:lnTo>
                <a:lnTo>
                  <a:pt x="186" y="257"/>
                </a:lnTo>
                <a:lnTo>
                  <a:pt x="188" y="257"/>
                </a:lnTo>
                <a:lnTo>
                  <a:pt x="190" y="257"/>
                </a:lnTo>
                <a:lnTo>
                  <a:pt x="192" y="257"/>
                </a:lnTo>
                <a:lnTo>
                  <a:pt x="194" y="257"/>
                </a:lnTo>
                <a:lnTo>
                  <a:pt x="196" y="256"/>
                </a:lnTo>
                <a:lnTo>
                  <a:pt x="198" y="256"/>
                </a:lnTo>
                <a:lnTo>
                  <a:pt x="200" y="256"/>
                </a:lnTo>
                <a:lnTo>
                  <a:pt x="202" y="255"/>
                </a:lnTo>
                <a:lnTo>
                  <a:pt x="204" y="255"/>
                </a:lnTo>
                <a:lnTo>
                  <a:pt x="206" y="254"/>
                </a:lnTo>
                <a:lnTo>
                  <a:pt x="208" y="253"/>
                </a:lnTo>
                <a:lnTo>
                  <a:pt x="210" y="253"/>
                </a:lnTo>
                <a:lnTo>
                  <a:pt x="212" y="252"/>
                </a:lnTo>
                <a:lnTo>
                  <a:pt x="214" y="251"/>
                </a:lnTo>
                <a:lnTo>
                  <a:pt x="216" y="250"/>
                </a:lnTo>
                <a:lnTo>
                  <a:pt x="218" y="249"/>
                </a:lnTo>
                <a:lnTo>
                  <a:pt x="220" y="248"/>
                </a:lnTo>
                <a:lnTo>
                  <a:pt x="222" y="247"/>
                </a:lnTo>
                <a:lnTo>
                  <a:pt x="224" y="246"/>
                </a:lnTo>
                <a:lnTo>
                  <a:pt x="226" y="245"/>
                </a:lnTo>
                <a:lnTo>
                  <a:pt x="228" y="244"/>
                </a:lnTo>
                <a:lnTo>
                  <a:pt x="230" y="243"/>
                </a:lnTo>
                <a:lnTo>
                  <a:pt x="232" y="241"/>
                </a:lnTo>
                <a:lnTo>
                  <a:pt x="234" y="240"/>
                </a:lnTo>
                <a:lnTo>
                  <a:pt x="236" y="239"/>
                </a:lnTo>
                <a:lnTo>
                  <a:pt x="238" y="237"/>
                </a:lnTo>
                <a:lnTo>
                  <a:pt x="240" y="236"/>
                </a:lnTo>
                <a:lnTo>
                  <a:pt x="242" y="234"/>
                </a:lnTo>
                <a:lnTo>
                  <a:pt x="244" y="232"/>
                </a:lnTo>
                <a:lnTo>
                  <a:pt x="246" y="230"/>
                </a:lnTo>
                <a:lnTo>
                  <a:pt x="248" y="229"/>
                </a:lnTo>
                <a:lnTo>
                  <a:pt x="250" y="227"/>
                </a:lnTo>
                <a:lnTo>
                  <a:pt x="252" y="225"/>
                </a:lnTo>
                <a:lnTo>
                  <a:pt x="254" y="223"/>
                </a:lnTo>
                <a:lnTo>
                  <a:pt x="256" y="221"/>
                </a:lnTo>
                <a:lnTo>
                  <a:pt x="258" y="219"/>
                </a:lnTo>
                <a:lnTo>
                  <a:pt x="260" y="217"/>
                </a:lnTo>
                <a:lnTo>
                  <a:pt x="262" y="215"/>
                </a:lnTo>
                <a:lnTo>
                  <a:pt x="264" y="212"/>
                </a:lnTo>
                <a:lnTo>
                  <a:pt x="266" y="210"/>
                </a:lnTo>
                <a:lnTo>
                  <a:pt x="268" y="208"/>
                </a:lnTo>
                <a:lnTo>
                  <a:pt x="270" y="205"/>
                </a:lnTo>
                <a:lnTo>
                  <a:pt x="272" y="203"/>
                </a:lnTo>
                <a:lnTo>
                  <a:pt x="274" y="200"/>
                </a:lnTo>
                <a:lnTo>
                  <a:pt x="276" y="197"/>
                </a:lnTo>
                <a:lnTo>
                  <a:pt x="278" y="195"/>
                </a:lnTo>
                <a:lnTo>
                  <a:pt x="280" y="192"/>
                </a:lnTo>
                <a:lnTo>
                  <a:pt x="282" y="189"/>
                </a:lnTo>
                <a:lnTo>
                  <a:pt x="284" y="186"/>
                </a:lnTo>
                <a:lnTo>
                  <a:pt x="286" y="184"/>
                </a:lnTo>
                <a:lnTo>
                  <a:pt x="288" y="181"/>
                </a:lnTo>
                <a:lnTo>
                  <a:pt x="290" y="178"/>
                </a:lnTo>
                <a:lnTo>
                  <a:pt x="292" y="174"/>
                </a:lnTo>
                <a:lnTo>
                  <a:pt x="294" y="171"/>
                </a:lnTo>
                <a:lnTo>
                  <a:pt x="296" y="168"/>
                </a:lnTo>
                <a:lnTo>
                  <a:pt x="298" y="165"/>
                </a:lnTo>
                <a:lnTo>
                  <a:pt x="300" y="162"/>
                </a:lnTo>
                <a:lnTo>
                  <a:pt x="302" y="158"/>
                </a:lnTo>
                <a:lnTo>
                  <a:pt x="304" y="155"/>
                </a:lnTo>
                <a:lnTo>
                  <a:pt x="306" y="151"/>
                </a:lnTo>
                <a:lnTo>
                  <a:pt x="308" y="148"/>
                </a:lnTo>
                <a:lnTo>
                  <a:pt x="310" y="144"/>
                </a:lnTo>
                <a:lnTo>
                  <a:pt x="312" y="140"/>
                </a:lnTo>
                <a:lnTo>
                  <a:pt x="314" y="137"/>
                </a:lnTo>
                <a:lnTo>
                  <a:pt x="316" y="133"/>
                </a:lnTo>
                <a:lnTo>
                  <a:pt x="318" y="129"/>
                </a:lnTo>
                <a:lnTo>
                  <a:pt x="320" y="125"/>
                </a:lnTo>
                <a:lnTo>
                  <a:pt x="322" y="121"/>
                </a:lnTo>
                <a:lnTo>
                  <a:pt x="324" y="117"/>
                </a:lnTo>
                <a:lnTo>
                  <a:pt x="326" y="113"/>
                </a:lnTo>
                <a:lnTo>
                  <a:pt x="328" y="109"/>
                </a:lnTo>
                <a:lnTo>
                  <a:pt x="330" y="105"/>
                </a:lnTo>
                <a:lnTo>
                  <a:pt x="332" y="101"/>
                </a:lnTo>
                <a:lnTo>
                  <a:pt x="334" y="96"/>
                </a:lnTo>
                <a:lnTo>
                  <a:pt x="336" y="92"/>
                </a:lnTo>
                <a:lnTo>
                  <a:pt x="338" y="87"/>
                </a:lnTo>
                <a:lnTo>
                  <a:pt x="340" y="83"/>
                </a:lnTo>
                <a:lnTo>
                  <a:pt x="342" y="78"/>
                </a:lnTo>
                <a:lnTo>
                  <a:pt x="344" y="74"/>
                </a:lnTo>
                <a:lnTo>
                  <a:pt x="346" y="69"/>
                </a:lnTo>
                <a:lnTo>
                  <a:pt x="348" y="64"/>
                </a:lnTo>
                <a:lnTo>
                  <a:pt x="350" y="60"/>
                </a:lnTo>
                <a:lnTo>
                  <a:pt x="352" y="55"/>
                </a:lnTo>
                <a:lnTo>
                  <a:pt x="354" y="50"/>
                </a:lnTo>
                <a:lnTo>
                  <a:pt x="356" y="45"/>
                </a:lnTo>
                <a:lnTo>
                  <a:pt x="358" y="40"/>
                </a:lnTo>
                <a:lnTo>
                  <a:pt x="360" y="35"/>
                </a:lnTo>
                <a:lnTo>
                  <a:pt x="362" y="30"/>
                </a:lnTo>
                <a:lnTo>
                  <a:pt x="364" y="24"/>
                </a:lnTo>
                <a:lnTo>
                  <a:pt x="366" y="19"/>
                </a:lnTo>
                <a:lnTo>
                  <a:pt x="368" y="14"/>
                </a:lnTo>
                <a:lnTo>
                  <a:pt x="370" y="9"/>
                </a:lnTo>
                <a:lnTo>
                  <a:pt x="372" y="3"/>
                </a:lnTo>
                <a:lnTo>
                  <a:pt x="373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280BD22-EC85-4725-8FDF-7EB3CD6BD9B9}"/>
              </a:ext>
            </a:extLst>
          </p:cNvPr>
          <p:cNvSpPr txBox="1"/>
          <p:nvPr/>
        </p:nvSpPr>
        <p:spPr>
          <a:xfrm>
            <a:off x="3150113" y="3413844"/>
            <a:ext cx="47769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First find the x-intercepts of the parabola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BEEF0A0-EE3B-4277-8CA6-4BBAF2F14E59}"/>
              </a:ext>
            </a:extLst>
          </p:cNvPr>
          <p:cNvSpPr txBox="1"/>
          <p:nvPr/>
        </p:nvSpPr>
        <p:spPr>
          <a:xfrm>
            <a:off x="4616592" y="3884114"/>
            <a:ext cx="239206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i="1" dirty="0">
                <a:solidFill>
                  <a:srgbClr val="FF0000"/>
                </a:solidFill>
              </a:rPr>
              <a:t>X = –3</a:t>
            </a:r>
            <a:r>
              <a:rPr lang="en-CA" sz="2100" dirty="0">
                <a:solidFill>
                  <a:srgbClr val="FF0000"/>
                </a:solidFill>
              </a:rPr>
              <a:t> and </a:t>
            </a:r>
            <a:r>
              <a:rPr lang="en-CA" sz="2100" i="1" dirty="0">
                <a:solidFill>
                  <a:srgbClr val="FF0000"/>
                </a:solidFill>
              </a:rPr>
              <a:t>x = 3</a:t>
            </a:r>
          </a:p>
        </p:txBody>
      </p:sp>
      <p:graphicFrame>
        <p:nvGraphicFramePr>
          <p:cNvPr id="86" name="Object 85">
            <a:extLst>
              <a:ext uri="{FF2B5EF4-FFF2-40B4-BE49-F238E27FC236}">
                <a16:creationId xmlns:a16="http://schemas.microsoft.com/office/drawing/2014/main" id="{505C1D4B-4E87-4146-82BD-F2652FE699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218506"/>
              </p:ext>
            </p:extLst>
          </p:nvPr>
        </p:nvGraphicFramePr>
        <p:xfrm>
          <a:off x="293406" y="4682394"/>
          <a:ext cx="1193800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444240" imgH="711000" progId="Equation.DSMT4">
                  <p:embed/>
                </p:oleObj>
              </mc:Choice>
              <mc:Fallback>
                <p:oleObj name="Equation" r:id="rId6" imgW="444240" imgH="711000" progId="Equation.DSMT4">
                  <p:embed/>
                  <p:pic>
                    <p:nvPicPr>
                      <p:cNvPr id="86" name="Object 85">
                        <a:extLst>
                          <a:ext uri="{FF2B5EF4-FFF2-40B4-BE49-F238E27FC236}">
                            <a16:creationId xmlns:a16="http://schemas.microsoft.com/office/drawing/2014/main" id="{505C1D4B-4E87-4146-82BD-F2652FE699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93406" y="4682394"/>
                        <a:ext cx="1193800" cy="191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Rectangle 86">
            <a:extLst>
              <a:ext uri="{FF2B5EF4-FFF2-40B4-BE49-F238E27FC236}">
                <a16:creationId xmlns:a16="http://schemas.microsoft.com/office/drawing/2014/main" id="{1D3024E1-78C5-4085-8181-0FFACEA9CC54}"/>
              </a:ext>
            </a:extLst>
          </p:cNvPr>
          <p:cNvSpPr/>
          <p:nvPr/>
        </p:nvSpPr>
        <p:spPr>
          <a:xfrm>
            <a:off x="7805547" y="2596782"/>
            <a:ext cx="1053275" cy="4094567"/>
          </a:xfrm>
          <a:prstGeom prst="rect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88" name="Object 87">
            <a:extLst>
              <a:ext uri="{FF2B5EF4-FFF2-40B4-BE49-F238E27FC236}">
                <a16:creationId xmlns:a16="http://schemas.microsoft.com/office/drawing/2014/main" id="{F9A4BB43-6F5C-4424-9B71-3EC67DF253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787832"/>
              </p:ext>
            </p:extLst>
          </p:nvPr>
        </p:nvGraphicFramePr>
        <p:xfrm>
          <a:off x="2648068" y="4838916"/>
          <a:ext cx="1160451" cy="452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520560" imgH="203040" progId="Equation.DSMT4">
                  <p:embed/>
                </p:oleObj>
              </mc:Choice>
              <mc:Fallback>
                <p:oleObj name="Equation" r:id="rId8" imgW="520560" imgH="203040" progId="Equation.DSMT4">
                  <p:embed/>
                  <p:pic>
                    <p:nvPicPr>
                      <p:cNvPr id="88" name="Object 87">
                        <a:extLst>
                          <a:ext uri="{FF2B5EF4-FFF2-40B4-BE49-F238E27FC236}">
                            <a16:creationId xmlns:a16="http://schemas.microsoft.com/office/drawing/2014/main" id="{F9A4BB43-6F5C-4424-9B71-3EC67DF253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48068" y="4838916"/>
                        <a:ext cx="1160451" cy="4526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Rectangle 88">
            <a:extLst>
              <a:ext uri="{FF2B5EF4-FFF2-40B4-BE49-F238E27FC236}">
                <a16:creationId xmlns:a16="http://schemas.microsoft.com/office/drawing/2014/main" id="{EB4E27D9-535F-4B95-A377-E036DA961850}"/>
              </a:ext>
            </a:extLst>
          </p:cNvPr>
          <p:cNvSpPr/>
          <p:nvPr/>
        </p:nvSpPr>
        <p:spPr>
          <a:xfrm>
            <a:off x="8889318" y="2614641"/>
            <a:ext cx="1799082" cy="4094567"/>
          </a:xfrm>
          <a:prstGeom prst="rect">
            <a:avLst/>
          </a:prstGeom>
          <a:solidFill>
            <a:srgbClr val="92D05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0" name="Object 89">
            <a:extLst>
              <a:ext uri="{FF2B5EF4-FFF2-40B4-BE49-F238E27FC236}">
                <a16:creationId xmlns:a16="http://schemas.microsoft.com/office/drawing/2014/main" id="{556B47CF-6991-48D6-B979-6A84AFB53E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602532"/>
              </p:ext>
            </p:extLst>
          </p:nvPr>
        </p:nvGraphicFramePr>
        <p:xfrm>
          <a:off x="2655486" y="5408172"/>
          <a:ext cx="161448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723600" imgH="203040" progId="Equation.DSMT4">
                  <p:embed/>
                </p:oleObj>
              </mc:Choice>
              <mc:Fallback>
                <p:oleObj name="Equation" r:id="rId10" imgW="723600" imgH="203040" progId="Equation.DSMT4">
                  <p:embed/>
                  <p:pic>
                    <p:nvPicPr>
                      <p:cNvPr id="90" name="Object 89">
                        <a:extLst>
                          <a:ext uri="{FF2B5EF4-FFF2-40B4-BE49-F238E27FC236}">
                            <a16:creationId xmlns:a16="http://schemas.microsoft.com/office/drawing/2014/main" id="{556B47CF-6991-48D6-B979-6A84AFB53E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655486" y="5408172"/>
                        <a:ext cx="1614487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Rectangle 90">
            <a:extLst>
              <a:ext uri="{FF2B5EF4-FFF2-40B4-BE49-F238E27FC236}">
                <a16:creationId xmlns:a16="http://schemas.microsoft.com/office/drawing/2014/main" id="{DD3018BE-7BC0-416C-9156-8172EB6CD7EA}"/>
              </a:ext>
            </a:extLst>
          </p:cNvPr>
          <p:cNvSpPr/>
          <p:nvPr/>
        </p:nvSpPr>
        <p:spPr>
          <a:xfrm>
            <a:off x="10712780" y="2603160"/>
            <a:ext cx="886041" cy="4094567"/>
          </a:xfrm>
          <a:prstGeom prst="rect">
            <a:avLst/>
          </a:prstGeom>
          <a:solidFill>
            <a:srgbClr val="00B0F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92" name="Object 91">
            <a:extLst>
              <a:ext uri="{FF2B5EF4-FFF2-40B4-BE49-F238E27FC236}">
                <a16:creationId xmlns:a16="http://schemas.microsoft.com/office/drawing/2014/main" id="{4957ED77-C432-4623-A44B-014CD6513E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284134"/>
              </p:ext>
            </p:extLst>
          </p:nvPr>
        </p:nvGraphicFramePr>
        <p:xfrm>
          <a:off x="2657356" y="6020718"/>
          <a:ext cx="9921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444240" imgH="203040" progId="Equation.DSMT4">
                  <p:embed/>
                </p:oleObj>
              </mc:Choice>
              <mc:Fallback>
                <p:oleObj name="Equation" r:id="rId12" imgW="444240" imgH="203040" progId="Equation.DSMT4">
                  <p:embed/>
                  <p:pic>
                    <p:nvPicPr>
                      <p:cNvPr id="92" name="Object 91">
                        <a:extLst>
                          <a:ext uri="{FF2B5EF4-FFF2-40B4-BE49-F238E27FC236}">
                            <a16:creationId xmlns:a16="http://schemas.microsoft.com/office/drawing/2014/main" id="{4957ED77-C432-4623-A44B-014CD6513E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57356" y="6020718"/>
                        <a:ext cx="992187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Box 92">
            <a:extLst>
              <a:ext uri="{FF2B5EF4-FFF2-40B4-BE49-F238E27FC236}">
                <a16:creationId xmlns:a16="http://schemas.microsoft.com/office/drawing/2014/main" id="{D9B2FA90-C9AF-4A5D-9F61-0D07B5CD41C0}"/>
              </a:ext>
            </a:extLst>
          </p:cNvPr>
          <p:cNvSpPr txBox="1"/>
          <p:nvPr/>
        </p:nvSpPr>
        <p:spPr>
          <a:xfrm>
            <a:off x="4260823" y="4690693"/>
            <a:ext cx="324056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100" dirty="0">
                <a:solidFill>
                  <a:srgbClr val="FF0000"/>
                </a:solidFill>
              </a:rPr>
              <a:t>When we take the abs of this function, only the middle part is reflected</a:t>
            </a:r>
          </a:p>
        </p:txBody>
      </p:sp>
      <p:graphicFrame>
        <p:nvGraphicFramePr>
          <p:cNvPr id="94" name="Object 93">
            <a:extLst>
              <a:ext uri="{FF2B5EF4-FFF2-40B4-BE49-F238E27FC236}">
                <a16:creationId xmlns:a16="http://schemas.microsoft.com/office/drawing/2014/main" id="{7A70DAA0-FC35-49D7-93D2-C5C13D7905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860571"/>
              </p:ext>
            </p:extLst>
          </p:nvPr>
        </p:nvGraphicFramePr>
        <p:xfrm>
          <a:off x="1525271" y="4839081"/>
          <a:ext cx="9064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406080" imgH="203040" progId="Equation.DSMT4">
                  <p:embed/>
                </p:oleObj>
              </mc:Choice>
              <mc:Fallback>
                <p:oleObj name="Equation" r:id="rId14" imgW="406080" imgH="203040" progId="Equation.DSMT4">
                  <p:embed/>
                  <p:pic>
                    <p:nvPicPr>
                      <p:cNvPr id="94" name="Object 93">
                        <a:extLst>
                          <a:ext uri="{FF2B5EF4-FFF2-40B4-BE49-F238E27FC236}">
                            <a16:creationId xmlns:a16="http://schemas.microsoft.com/office/drawing/2014/main" id="{7A70DAA0-FC35-49D7-93D2-C5C13D7905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25271" y="4839081"/>
                        <a:ext cx="906463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>
            <a:extLst>
              <a:ext uri="{FF2B5EF4-FFF2-40B4-BE49-F238E27FC236}">
                <a16:creationId xmlns:a16="http://schemas.microsoft.com/office/drawing/2014/main" id="{AE497B78-727C-4E78-8948-622F8876A4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484602"/>
              </p:ext>
            </p:extLst>
          </p:nvPr>
        </p:nvGraphicFramePr>
        <p:xfrm>
          <a:off x="1553390" y="5408172"/>
          <a:ext cx="9064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406080" imgH="203040" progId="Equation.DSMT4">
                  <p:embed/>
                </p:oleObj>
              </mc:Choice>
              <mc:Fallback>
                <p:oleObj name="Equation" r:id="rId16" imgW="406080" imgH="203040" progId="Equation.DSMT4">
                  <p:embed/>
                  <p:pic>
                    <p:nvPicPr>
                      <p:cNvPr id="95" name="Object 94">
                        <a:extLst>
                          <a:ext uri="{FF2B5EF4-FFF2-40B4-BE49-F238E27FC236}">
                            <a16:creationId xmlns:a16="http://schemas.microsoft.com/office/drawing/2014/main" id="{AE497B78-727C-4E78-8948-622F8876A4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53390" y="5408172"/>
                        <a:ext cx="906463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>
            <a:extLst>
              <a:ext uri="{FF2B5EF4-FFF2-40B4-BE49-F238E27FC236}">
                <a16:creationId xmlns:a16="http://schemas.microsoft.com/office/drawing/2014/main" id="{B744AAE4-726B-4738-B097-594C5312C4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260874"/>
              </p:ext>
            </p:extLst>
          </p:nvPr>
        </p:nvGraphicFramePr>
        <p:xfrm>
          <a:off x="1581509" y="5977263"/>
          <a:ext cx="9064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7" imgW="406080" imgH="203040" progId="Equation.DSMT4">
                  <p:embed/>
                </p:oleObj>
              </mc:Choice>
              <mc:Fallback>
                <p:oleObj name="Equation" r:id="rId17" imgW="406080" imgH="203040" progId="Equation.DSMT4">
                  <p:embed/>
                  <p:pic>
                    <p:nvPicPr>
                      <p:cNvPr id="96" name="Object 95">
                        <a:extLst>
                          <a:ext uri="{FF2B5EF4-FFF2-40B4-BE49-F238E27FC236}">
                            <a16:creationId xmlns:a16="http://schemas.microsoft.com/office/drawing/2014/main" id="{B744AAE4-726B-4738-B097-594C5312C4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1509" y="5977263"/>
                        <a:ext cx="906463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>
            <a:extLst>
              <a:ext uri="{FF2B5EF4-FFF2-40B4-BE49-F238E27FC236}">
                <a16:creationId xmlns:a16="http://schemas.microsoft.com/office/drawing/2014/main" id="{CBA24645-B9BC-42D2-B22D-72B9A352D8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019698"/>
              </p:ext>
            </p:extLst>
          </p:nvPr>
        </p:nvGraphicFramePr>
        <p:xfrm>
          <a:off x="1191477" y="5396979"/>
          <a:ext cx="13874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8" imgW="622080" imgH="253800" progId="Equation.DSMT4">
                  <p:embed/>
                </p:oleObj>
              </mc:Choice>
              <mc:Fallback>
                <p:oleObj name="Equation" r:id="rId18" imgW="622080" imgH="253800" progId="Equation.DSMT4">
                  <p:embed/>
                  <p:pic>
                    <p:nvPicPr>
                      <p:cNvPr id="97" name="Object 96">
                        <a:extLst>
                          <a:ext uri="{FF2B5EF4-FFF2-40B4-BE49-F238E27FC236}">
                            <a16:creationId xmlns:a16="http://schemas.microsoft.com/office/drawing/2014/main" id="{CBA24645-B9BC-42D2-B22D-72B9A352D8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191477" y="5396979"/>
                        <a:ext cx="1387475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" name="TextBox 97">
            <a:extLst>
              <a:ext uri="{FF2B5EF4-FFF2-40B4-BE49-F238E27FC236}">
                <a16:creationId xmlns:a16="http://schemas.microsoft.com/office/drawing/2014/main" id="{2EC19856-93F9-4CED-987C-92D46246A071}"/>
              </a:ext>
            </a:extLst>
          </p:cNvPr>
          <p:cNvSpPr txBox="1"/>
          <p:nvPr/>
        </p:nvSpPr>
        <p:spPr>
          <a:xfrm>
            <a:off x="4030964" y="5738223"/>
            <a:ext cx="363163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100" dirty="0">
                <a:solidFill>
                  <a:srgbClr val="FF0000"/>
                </a:solidFill>
              </a:rPr>
              <a:t>Since the middle is reflected, put a negative sign in front of the function</a:t>
            </a:r>
          </a:p>
        </p:txBody>
      </p:sp>
    </p:spTree>
    <p:extLst>
      <p:ext uri="{BB962C8B-B14F-4D97-AF65-F5344CB8AC3E}">
        <p14:creationId xmlns:p14="http://schemas.microsoft.com/office/powerpoint/2010/main" val="359044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5" presetClass="emph" presetSubtype="0" repeatCount="4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3" grpId="0" animBg="1"/>
      <p:bldP spid="75" grpId="0" animBg="1"/>
      <p:bldP spid="78" grpId="0" animBg="1"/>
      <p:bldP spid="78" grpId="1" animBg="1"/>
      <p:bldP spid="78" grpId="2" animBg="1"/>
      <p:bldP spid="83" grpId="0"/>
      <p:bldP spid="84" grpId="0"/>
      <p:bldP spid="87" grpId="0" animBg="1"/>
      <p:bldP spid="87" grpId="1" animBg="1"/>
      <p:bldP spid="89" grpId="0" animBg="1"/>
      <p:bldP spid="89" grpId="1" animBg="1"/>
      <p:bldP spid="91" grpId="0" animBg="1"/>
      <p:bldP spid="91" grpId="1" animBg="1"/>
      <p:bldP spid="93" grpId="0"/>
      <p:bldP spid="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1"/>
          <p:cNvGrpSpPr/>
          <p:nvPr/>
        </p:nvGrpSpPr>
        <p:grpSpPr>
          <a:xfrm>
            <a:off x="322075" y="1045245"/>
            <a:ext cx="4022725" cy="4906962"/>
            <a:chOff x="1240608" y="1156563"/>
            <a:chExt cx="4022725" cy="4906962"/>
          </a:xfrm>
        </p:grpSpPr>
        <p:sp>
          <p:nvSpPr>
            <p:cNvPr id="35845" name="AutoShape 5"/>
            <p:cNvSpPr>
              <a:spLocks noChangeAspect="1" noChangeArrowheads="1" noTextEdit="1"/>
            </p:cNvSpPr>
            <p:nvPr/>
          </p:nvSpPr>
          <p:spPr bwMode="auto">
            <a:xfrm>
              <a:off x="1240608" y="1164500"/>
              <a:ext cx="4022725" cy="4899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1243783" y="1172438"/>
              <a:ext cx="4016375" cy="488315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48" name="Line 8"/>
            <p:cNvSpPr>
              <a:spLocks noChangeShapeType="1"/>
            </p:cNvSpPr>
            <p:nvPr/>
          </p:nvSpPr>
          <p:spPr bwMode="auto">
            <a:xfrm flipV="1">
              <a:off x="14961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49" name="Line 9"/>
            <p:cNvSpPr>
              <a:spLocks noChangeShapeType="1"/>
            </p:cNvSpPr>
            <p:nvPr/>
          </p:nvSpPr>
          <p:spPr bwMode="auto">
            <a:xfrm flipV="1">
              <a:off x="149937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0" name="Line 10"/>
            <p:cNvSpPr>
              <a:spLocks noChangeShapeType="1"/>
            </p:cNvSpPr>
            <p:nvPr/>
          </p:nvSpPr>
          <p:spPr bwMode="auto">
            <a:xfrm flipV="1">
              <a:off x="174702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1" name="Line 11"/>
            <p:cNvSpPr>
              <a:spLocks noChangeShapeType="1"/>
            </p:cNvSpPr>
            <p:nvPr/>
          </p:nvSpPr>
          <p:spPr bwMode="auto">
            <a:xfrm flipV="1">
              <a:off x="17517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2" name="Line 12"/>
            <p:cNvSpPr>
              <a:spLocks noChangeShapeType="1"/>
            </p:cNvSpPr>
            <p:nvPr/>
          </p:nvSpPr>
          <p:spPr bwMode="auto">
            <a:xfrm flipV="1">
              <a:off x="199467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3" name="Line 13"/>
            <p:cNvSpPr>
              <a:spLocks noChangeShapeType="1"/>
            </p:cNvSpPr>
            <p:nvPr/>
          </p:nvSpPr>
          <p:spPr bwMode="auto">
            <a:xfrm flipV="1">
              <a:off x="199943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 flipV="1">
              <a:off x="22470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 flipV="1">
              <a:off x="225025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 flipV="1">
              <a:off x="24979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7" name="Line 17"/>
            <p:cNvSpPr>
              <a:spLocks noChangeShapeType="1"/>
            </p:cNvSpPr>
            <p:nvPr/>
          </p:nvSpPr>
          <p:spPr bwMode="auto">
            <a:xfrm flipV="1">
              <a:off x="25010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8" name="Line 18"/>
            <p:cNvSpPr>
              <a:spLocks noChangeShapeType="1"/>
            </p:cNvSpPr>
            <p:nvPr/>
          </p:nvSpPr>
          <p:spPr bwMode="auto">
            <a:xfrm flipV="1">
              <a:off x="274873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59" name="Line 19"/>
            <p:cNvSpPr>
              <a:spLocks noChangeShapeType="1"/>
            </p:cNvSpPr>
            <p:nvPr/>
          </p:nvSpPr>
          <p:spPr bwMode="auto">
            <a:xfrm flipV="1">
              <a:off x="27534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0" name="Line 20"/>
            <p:cNvSpPr>
              <a:spLocks noChangeShapeType="1"/>
            </p:cNvSpPr>
            <p:nvPr/>
          </p:nvSpPr>
          <p:spPr bwMode="auto">
            <a:xfrm flipV="1">
              <a:off x="29963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 flipV="1">
              <a:off x="300114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2" name="Line 22"/>
            <p:cNvSpPr>
              <a:spLocks noChangeShapeType="1"/>
            </p:cNvSpPr>
            <p:nvPr/>
          </p:nvSpPr>
          <p:spPr bwMode="auto">
            <a:xfrm flipV="1">
              <a:off x="349962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3" name="Line 23"/>
            <p:cNvSpPr>
              <a:spLocks noChangeShapeType="1"/>
            </p:cNvSpPr>
            <p:nvPr/>
          </p:nvSpPr>
          <p:spPr bwMode="auto">
            <a:xfrm flipV="1">
              <a:off x="35027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4" name="Line 24"/>
            <p:cNvSpPr>
              <a:spLocks noChangeShapeType="1"/>
            </p:cNvSpPr>
            <p:nvPr/>
          </p:nvSpPr>
          <p:spPr bwMode="auto">
            <a:xfrm flipV="1">
              <a:off x="375044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5" name="Line 25"/>
            <p:cNvSpPr>
              <a:spLocks noChangeShapeType="1"/>
            </p:cNvSpPr>
            <p:nvPr/>
          </p:nvSpPr>
          <p:spPr bwMode="auto">
            <a:xfrm flipV="1">
              <a:off x="37552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6" name="Line 26"/>
            <p:cNvSpPr>
              <a:spLocks noChangeShapeType="1"/>
            </p:cNvSpPr>
            <p:nvPr/>
          </p:nvSpPr>
          <p:spPr bwMode="auto">
            <a:xfrm flipV="1">
              <a:off x="39980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7" name="Line 27"/>
            <p:cNvSpPr>
              <a:spLocks noChangeShapeType="1"/>
            </p:cNvSpPr>
            <p:nvPr/>
          </p:nvSpPr>
          <p:spPr bwMode="auto">
            <a:xfrm flipV="1">
              <a:off x="400285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8" name="Line 28"/>
            <p:cNvSpPr>
              <a:spLocks noChangeShapeType="1"/>
            </p:cNvSpPr>
            <p:nvPr/>
          </p:nvSpPr>
          <p:spPr bwMode="auto">
            <a:xfrm flipV="1">
              <a:off x="42505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69" name="Line 29"/>
            <p:cNvSpPr>
              <a:spLocks noChangeShapeType="1"/>
            </p:cNvSpPr>
            <p:nvPr/>
          </p:nvSpPr>
          <p:spPr bwMode="auto">
            <a:xfrm flipV="1">
              <a:off x="425368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0" name="Line 30"/>
            <p:cNvSpPr>
              <a:spLocks noChangeShapeType="1"/>
            </p:cNvSpPr>
            <p:nvPr/>
          </p:nvSpPr>
          <p:spPr bwMode="auto">
            <a:xfrm flipV="1">
              <a:off x="450133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1" name="Line 31"/>
            <p:cNvSpPr>
              <a:spLocks noChangeShapeType="1"/>
            </p:cNvSpPr>
            <p:nvPr/>
          </p:nvSpPr>
          <p:spPr bwMode="auto">
            <a:xfrm flipV="1">
              <a:off x="45045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2" name="Line 32"/>
            <p:cNvSpPr>
              <a:spLocks noChangeShapeType="1"/>
            </p:cNvSpPr>
            <p:nvPr/>
          </p:nvSpPr>
          <p:spPr bwMode="auto">
            <a:xfrm flipV="1">
              <a:off x="475215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3" name="Line 33"/>
            <p:cNvSpPr>
              <a:spLocks noChangeShapeType="1"/>
            </p:cNvSpPr>
            <p:nvPr/>
          </p:nvSpPr>
          <p:spPr bwMode="auto">
            <a:xfrm flipV="1">
              <a:off x="475692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4" name="Line 34"/>
            <p:cNvSpPr>
              <a:spLocks noChangeShapeType="1"/>
            </p:cNvSpPr>
            <p:nvPr/>
          </p:nvSpPr>
          <p:spPr bwMode="auto">
            <a:xfrm flipV="1">
              <a:off x="4999808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5" name="Line 35"/>
            <p:cNvSpPr>
              <a:spLocks noChangeShapeType="1"/>
            </p:cNvSpPr>
            <p:nvPr/>
          </p:nvSpPr>
          <p:spPr bwMode="auto">
            <a:xfrm flipV="1">
              <a:off x="500457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6" name="Line 36"/>
            <p:cNvSpPr>
              <a:spLocks noChangeShapeType="1"/>
            </p:cNvSpPr>
            <p:nvPr/>
          </p:nvSpPr>
          <p:spPr bwMode="auto">
            <a:xfrm>
              <a:off x="1248546" y="598891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7" name="Line 37"/>
            <p:cNvSpPr>
              <a:spLocks noChangeShapeType="1"/>
            </p:cNvSpPr>
            <p:nvPr/>
          </p:nvSpPr>
          <p:spPr bwMode="auto">
            <a:xfrm>
              <a:off x="1248546" y="599685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8" name="Line 38"/>
            <p:cNvSpPr>
              <a:spLocks noChangeShapeType="1"/>
            </p:cNvSpPr>
            <p:nvPr/>
          </p:nvSpPr>
          <p:spPr bwMode="auto">
            <a:xfrm>
              <a:off x="1248546" y="569205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79" name="Line 39"/>
            <p:cNvSpPr>
              <a:spLocks noChangeShapeType="1"/>
            </p:cNvSpPr>
            <p:nvPr/>
          </p:nvSpPr>
          <p:spPr bwMode="auto">
            <a:xfrm>
              <a:off x="1248546" y="56999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0" name="Line 40"/>
            <p:cNvSpPr>
              <a:spLocks noChangeShapeType="1"/>
            </p:cNvSpPr>
            <p:nvPr/>
          </p:nvSpPr>
          <p:spPr bwMode="auto">
            <a:xfrm>
              <a:off x="1248546" y="53951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1" name="Line 41"/>
            <p:cNvSpPr>
              <a:spLocks noChangeShapeType="1"/>
            </p:cNvSpPr>
            <p:nvPr/>
          </p:nvSpPr>
          <p:spPr bwMode="auto">
            <a:xfrm>
              <a:off x="1248546" y="540312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2" name="Line 42"/>
            <p:cNvSpPr>
              <a:spLocks noChangeShapeType="1"/>
            </p:cNvSpPr>
            <p:nvPr/>
          </p:nvSpPr>
          <p:spPr bwMode="auto">
            <a:xfrm>
              <a:off x="1248546" y="50903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3" name="Line 43"/>
            <p:cNvSpPr>
              <a:spLocks noChangeShapeType="1"/>
            </p:cNvSpPr>
            <p:nvPr/>
          </p:nvSpPr>
          <p:spPr bwMode="auto">
            <a:xfrm>
              <a:off x="1248546" y="509832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4" name="Line 44"/>
            <p:cNvSpPr>
              <a:spLocks noChangeShapeType="1"/>
            </p:cNvSpPr>
            <p:nvPr/>
          </p:nvSpPr>
          <p:spPr bwMode="auto">
            <a:xfrm>
              <a:off x="1248546" y="479352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5" name="Line 45"/>
            <p:cNvSpPr>
              <a:spLocks noChangeShapeType="1"/>
            </p:cNvSpPr>
            <p:nvPr/>
          </p:nvSpPr>
          <p:spPr bwMode="auto">
            <a:xfrm>
              <a:off x="1248546" y="480146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6" name="Line 46"/>
            <p:cNvSpPr>
              <a:spLocks noChangeShapeType="1"/>
            </p:cNvSpPr>
            <p:nvPr/>
          </p:nvSpPr>
          <p:spPr bwMode="auto">
            <a:xfrm>
              <a:off x="1248546" y="449666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7" name="Line 47"/>
            <p:cNvSpPr>
              <a:spLocks noChangeShapeType="1"/>
            </p:cNvSpPr>
            <p:nvPr/>
          </p:nvSpPr>
          <p:spPr bwMode="auto">
            <a:xfrm>
              <a:off x="1248546" y="450460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1248546" y="419980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89" name="Line 49"/>
            <p:cNvSpPr>
              <a:spLocks noChangeShapeType="1"/>
            </p:cNvSpPr>
            <p:nvPr/>
          </p:nvSpPr>
          <p:spPr bwMode="auto">
            <a:xfrm>
              <a:off x="1248546" y="420773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1248546" y="38965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1248546" y="390293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2" name="Line 52"/>
            <p:cNvSpPr>
              <a:spLocks noChangeShapeType="1"/>
            </p:cNvSpPr>
            <p:nvPr/>
          </p:nvSpPr>
          <p:spPr bwMode="auto">
            <a:xfrm>
              <a:off x="1248546" y="330286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>
              <a:off x="1248546" y="330921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1248546" y="299806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5" name="Line 55"/>
            <p:cNvSpPr>
              <a:spLocks noChangeShapeType="1"/>
            </p:cNvSpPr>
            <p:nvPr/>
          </p:nvSpPr>
          <p:spPr bwMode="auto">
            <a:xfrm>
              <a:off x="1248546" y="300600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6" name="Line 56"/>
            <p:cNvSpPr>
              <a:spLocks noChangeShapeType="1"/>
            </p:cNvSpPr>
            <p:nvPr/>
          </p:nvSpPr>
          <p:spPr bwMode="auto">
            <a:xfrm>
              <a:off x="1248546" y="270120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1248546" y="270913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8" name="Line 58"/>
            <p:cNvSpPr>
              <a:spLocks noChangeShapeType="1"/>
            </p:cNvSpPr>
            <p:nvPr/>
          </p:nvSpPr>
          <p:spPr bwMode="auto">
            <a:xfrm>
              <a:off x="1248546" y="240433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>
              <a:off x="1248546" y="241227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0" name="Line 60"/>
            <p:cNvSpPr>
              <a:spLocks noChangeShapeType="1"/>
            </p:cNvSpPr>
            <p:nvPr/>
          </p:nvSpPr>
          <p:spPr bwMode="auto">
            <a:xfrm>
              <a:off x="1248546" y="210747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1" name="Line 61"/>
            <p:cNvSpPr>
              <a:spLocks noChangeShapeType="1"/>
            </p:cNvSpPr>
            <p:nvPr/>
          </p:nvSpPr>
          <p:spPr bwMode="auto">
            <a:xfrm>
              <a:off x="1248546" y="211382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2" name="Line 62"/>
            <p:cNvSpPr>
              <a:spLocks noChangeShapeType="1"/>
            </p:cNvSpPr>
            <p:nvPr/>
          </p:nvSpPr>
          <p:spPr bwMode="auto">
            <a:xfrm>
              <a:off x="1248546" y="1802675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3" name="Line 63"/>
            <p:cNvSpPr>
              <a:spLocks noChangeShapeType="1"/>
            </p:cNvSpPr>
            <p:nvPr/>
          </p:nvSpPr>
          <p:spPr bwMode="auto">
            <a:xfrm>
              <a:off x="1248546" y="181061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4" name="Line 64"/>
            <p:cNvSpPr>
              <a:spLocks noChangeShapeType="1"/>
            </p:cNvSpPr>
            <p:nvPr/>
          </p:nvSpPr>
          <p:spPr bwMode="auto">
            <a:xfrm>
              <a:off x="1248546" y="1505813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5" name="Line 65"/>
            <p:cNvSpPr>
              <a:spLocks noChangeShapeType="1"/>
            </p:cNvSpPr>
            <p:nvPr/>
          </p:nvSpPr>
          <p:spPr bwMode="auto">
            <a:xfrm>
              <a:off x="1248546" y="151375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6" name="Line 66"/>
            <p:cNvSpPr>
              <a:spLocks noChangeShapeType="1"/>
            </p:cNvSpPr>
            <p:nvPr/>
          </p:nvSpPr>
          <p:spPr bwMode="auto">
            <a:xfrm>
              <a:off x="1248546" y="1208950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7" name="Line 67"/>
            <p:cNvSpPr>
              <a:spLocks noChangeShapeType="1"/>
            </p:cNvSpPr>
            <p:nvPr/>
          </p:nvSpPr>
          <p:spPr bwMode="auto">
            <a:xfrm>
              <a:off x="1248546" y="1216888"/>
              <a:ext cx="4011613" cy="1588"/>
            </a:xfrm>
            <a:prstGeom prst="line">
              <a:avLst/>
            </a:prstGeom>
            <a:noFill/>
            <a:ln w="3175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8" name="Line 68"/>
            <p:cNvSpPr>
              <a:spLocks noChangeShapeType="1"/>
            </p:cNvSpPr>
            <p:nvPr/>
          </p:nvSpPr>
          <p:spPr bwMode="auto">
            <a:xfrm>
              <a:off x="1248546" y="3591788"/>
              <a:ext cx="4011613" cy="1588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09" name="Line 69"/>
            <p:cNvSpPr>
              <a:spLocks noChangeShapeType="1"/>
            </p:cNvSpPr>
            <p:nvPr/>
          </p:nvSpPr>
          <p:spPr bwMode="auto">
            <a:xfrm>
              <a:off x="1248546" y="3599725"/>
              <a:ext cx="4011613" cy="1588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0" name="Line 70"/>
            <p:cNvSpPr>
              <a:spLocks noChangeShapeType="1"/>
            </p:cNvSpPr>
            <p:nvPr/>
          </p:nvSpPr>
          <p:spPr bwMode="auto">
            <a:xfrm>
              <a:off x="1248546" y="3606075"/>
              <a:ext cx="4011613" cy="1588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1" name="Line 71"/>
            <p:cNvSpPr>
              <a:spLocks noChangeShapeType="1"/>
            </p:cNvSpPr>
            <p:nvPr/>
          </p:nvSpPr>
          <p:spPr bwMode="auto">
            <a:xfrm>
              <a:off x="1248546" y="3614013"/>
              <a:ext cx="4011613" cy="1588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2" name="Rectangle 72"/>
            <p:cNvSpPr>
              <a:spLocks noChangeArrowheads="1"/>
            </p:cNvSpPr>
            <p:nvPr/>
          </p:nvSpPr>
          <p:spPr bwMode="auto">
            <a:xfrm>
              <a:off x="5129983" y="3220313"/>
              <a:ext cx="107402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13" name="Freeform 73"/>
            <p:cNvSpPr>
              <a:spLocks/>
            </p:cNvSpPr>
            <p:nvPr/>
          </p:nvSpPr>
          <p:spPr bwMode="auto">
            <a:xfrm>
              <a:off x="5196658" y="3502888"/>
              <a:ext cx="55563" cy="2079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65"/>
                </a:cxn>
                <a:cxn ang="0">
                  <a:pos x="0" y="131"/>
                </a:cxn>
                <a:cxn ang="0">
                  <a:pos x="0" y="0"/>
                </a:cxn>
              </a:cxnLst>
              <a:rect l="0" t="0" r="r" b="b"/>
              <a:pathLst>
                <a:path w="35" h="131">
                  <a:moveTo>
                    <a:pt x="0" y="0"/>
                  </a:moveTo>
                  <a:lnTo>
                    <a:pt x="35" y="65"/>
                  </a:lnTo>
                  <a:lnTo>
                    <a:pt x="0" y="1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4" name="Line 74"/>
            <p:cNvSpPr>
              <a:spLocks noChangeShapeType="1"/>
            </p:cNvSpPr>
            <p:nvPr/>
          </p:nvSpPr>
          <p:spPr bwMode="auto">
            <a:xfrm flipV="1">
              <a:off x="3244033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5" name="Line 75"/>
            <p:cNvSpPr>
              <a:spLocks noChangeShapeType="1"/>
            </p:cNvSpPr>
            <p:nvPr/>
          </p:nvSpPr>
          <p:spPr bwMode="auto">
            <a:xfrm flipV="1">
              <a:off x="324879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6" name="Line 76"/>
            <p:cNvSpPr>
              <a:spLocks noChangeShapeType="1"/>
            </p:cNvSpPr>
            <p:nvPr/>
          </p:nvSpPr>
          <p:spPr bwMode="auto">
            <a:xfrm flipV="1">
              <a:off x="3251971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7" name="Line 77"/>
            <p:cNvSpPr>
              <a:spLocks noChangeShapeType="1"/>
            </p:cNvSpPr>
            <p:nvPr/>
          </p:nvSpPr>
          <p:spPr bwMode="auto">
            <a:xfrm flipV="1">
              <a:off x="3255146" y="1172438"/>
              <a:ext cx="1588" cy="4876800"/>
            </a:xfrm>
            <a:prstGeom prst="line">
              <a:avLst/>
            </a:pr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18" name="Rectangle 78"/>
            <p:cNvSpPr>
              <a:spLocks noChangeArrowheads="1"/>
            </p:cNvSpPr>
            <p:nvPr/>
          </p:nvSpPr>
          <p:spPr bwMode="auto">
            <a:xfrm>
              <a:off x="3318646" y="1156563"/>
              <a:ext cx="107402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19" name="Freeform 79"/>
            <p:cNvSpPr>
              <a:spLocks/>
            </p:cNvSpPr>
            <p:nvPr/>
          </p:nvSpPr>
          <p:spPr bwMode="auto">
            <a:xfrm>
              <a:off x="3196408" y="1178788"/>
              <a:ext cx="111125" cy="104775"/>
            </a:xfrm>
            <a:custGeom>
              <a:avLst/>
              <a:gdLst/>
              <a:ahLst/>
              <a:cxnLst>
                <a:cxn ang="0">
                  <a:pos x="0" y="66"/>
                </a:cxn>
                <a:cxn ang="0">
                  <a:pos x="35" y="0"/>
                </a:cxn>
                <a:cxn ang="0">
                  <a:pos x="70" y="66"/>
                </a:cxn>
                <a:cxn ang="0">
                  <a:pos x="0" y="66"/>
                </a:cxn>
              </a:cxnLst>
              <a:rect l="0" t="0" r="r" b="b"/>
              <a:pathLst>
                <a:path w="70" h="66">
                  <a:moveTo>
                    <a:pt x="0" y="66"/>
                  </a:moveTo>
                  <a:lnTo>
                    <a:pt x="35" y="0"/>
                  </a:lnTo>
                  <a:lnTo>
                    <a:pt x="70" y="66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800000"/>
            </a:solidFill>
            <a:ln w="3175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0" name="Rectangle 80"/>
            <p:cNvSpPr>
              <a:spLocks noChangeArrowheads="1"/>
            </p:cNvSpPr>
            <p:nvPr/>
          </p:nvSpPr>
          <p:spPr bwMode="auto">
            <a:xfrm>
              <a:off x="1243783" y="1172438"/>
              <a:ext cx="4016375" cy="4883150"/>
            </a:xfrm>
            <a:prstGeom prst="rect">
              <a:avLst/>
            </a:prstGeom>
            <a:noFill/>
            <a:ln w="7938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1" name="Line 81"/>
            <p:cNvSpPr>
              <a:spLocks noChangeShapeType="1"/>
            </p:cNvSpPr>
            <p:nvPr/>
          </p:nvSpPr>
          <p:spPr bwMode="auto">
            <a:xfrm>
              <a:off x="1751783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2" name="Rectangle 82"/>
            <p:cNvSpPr>
              <a:spLocks noChangeArrowheads="1"/>
            </p:cNvSpPr>
            <p:nvPr/>
          </p:nvSpPr>
          <p:spPr bwMode="auto">
            <a:xfrm>
              <a:off x="1680346" y="3666400"/>
              <a:ext cx="291747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23" name="Line 83"/>
            <p:cNvSpPr>
              <a:spLocks noChangeShapeType="1"/>
            </p:cNvSpPr>
            <p:nvPr/>
          </p:nvSpPr>
          <p:spPr bwMode="auto">
            <a:xfrm>
              <a:off x="2250258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4" name="Rectangle 84"/>
            <p:cNvSpPr>
              <a:spLocks noChangeArrowheads="1"/>
            </p:cNvSpPr>
            <p:nvPr/>
          </p:nvSpPr>
          <p:spPr bwMode="auto">
            <a:xfrm>
              <a:off x="2178821" y="3666400"/>
              <a:ext cx="291747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25" name="Line 85"/>
            <p:cNvSpPr>
              <a:spLocks noChangeShapeType="1"/>
            </p:cNvSpPr>
            <p:nvPr/>
          </p:nvSpPr>
          <p:spPr bwMode="auto">
            <a:xfrm>
              <a:off x="2753496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6" name="Rectangle 86"/>
            <p:cNvSpPr>
              <a:spLocks noChangeArrowheads="1"/>
            </p:cNvSpPr>
            <p:nvPr/>
          </p:nvSpPr>
          <p:spPr bwMode="auto">
            <a:xfrm>
              <a:off x="2682058" y="3666400"/>
              <a:ext cx="291747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27" name="Rectangle 87"/>
            <p:cNvSpPr>
              <a:spLocks noChangeArrowheads="1"/>
            </p:cNvSpPr>
            <p:nvPr/>
          </p:nvSpPr>
          <p:spPr bwMode="auto">
            <a:xfrm>
              <a:off x="3267846" y="3666400"/>
              <a:ext cx="145874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28" name="Line 88"/>
            <p:cNvSpPr>
              <a:spLocks noChangeShapeType="1"/>
            </p:cNvSpPr>
            <p:nvPr/>
          </p:nvSpPr>
          <p:spPr bwMode="auto">
            <a:xfrm>
              <a:off x="3755208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29" name="Rectangle 89"/>
            <p:cNvSpPr>
              <a:spLocks noChangeArrowheads="1"/>
            </p:cNvSpPr>
            <p:nvPr/>
          </p:nvSpPr>
          <p:spPr bwMode="auto">
            <a:xfrm>
              <a:off x="3758383" y="3666400"/>
              <a:ext cx="145874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30" name="Line 90"/>
            <p:cNvSpPr>
              <a:spLocks noChangeShapeType="1"/>
            </p:cNvSpPr>
            <p:nvPr/>
          </p:nvSpPr>
          <p:spPr bwMode="auto">
            <a:xfrm>
              <a:off x="4253683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31" name="Rectangle 91"/>
            <p:cNvSpPr>
              <a:spLocks noChangeArrowheads="1"/>
            </p:cNvSpPr>
            <p:nvPr/>
          </p:nvSpPr>
          <p:spPr bwMode="auto">
            <a:xfrm>
              <a:off x="4258446" y="3666400"/>
              <a:ext cx="145874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32" name="Line 92"/>
            <p:cNvSpPr>
              <a:spLocks noChangeShapeType="1"/>
            </p:cNvSpPr>
            <p:nvPr/>
          </p:nvSpPr>
          <p:spPr bwMode="auto">
            <a:xfrm>
              <a:off x="4756921" y="3555275"/>
              <a:ext cx="1588" cy="11112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33" name="Rectangle 93"/>
            <p:cNvSpPr>
              <a:spLocks noChangeArrowheads="1"/>
            </p:cNvSpPr>
            <p:nvPr/>
          </p:nvSpPr>
          <p:spPr bwMode="auto">
            <a:xfrm>
              <a:off x="4760096" y="3666400"/>
              <a:ext cx="145874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34" name="Rectangle 94"/>
            <p:cNvSpPr>
              <a:spLocks noChangeArrowheads="1"/>
            </p:cNvSpPr>
            <p:nvPr/>
          </p:nvSpPr>
          <p:spPr bwMode="auto">
            <a:xfrm>
              <a:off x="3078933" y="4853850"/>
              <a:ext cx="291747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35" name="Line 95"/>
            <p:cNvSpPr>
              <a:spLocks noChangeShapeType="1"/>
            </p:cNvSpPr>
            <p:nvPr/>
          </p:nvSpPr>
          <p:spPr bwMode="auto">
            <a:xfrm>
              <a:off x="3224983" y="5098325"/>
              <a:ext cx="5873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36" name="Rectangle 96"/>
            <p:cNvSpPr>
              <a:spLocks noChangeArrowheads="1"/>
            </p:cNvSpPr>
            <p:nvPr/>
          </p:nvSpPr>
          <p:spPr bwMode="auto">
            <a:xfrm>
              <a:off x="3150371" y="3339375"/>
              <a:ext cx="145874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37" name="Rectangle 97"/>
            <p:cNvSpPr>
              <a:spLocks noChangeArrowheads="1"/>
            </p:cNvSpPr>
            <p:nvPr/>
          </p:nvSpPr>
          <p:spPr bwMode="auto">
            <a:xfrm>
              <a:off x="3150371" y="1869350"/>
              <a:ext cx="145874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9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5938" name="Line 98"/>
            <p:cNvSpPr>
              <a:spLocks noChangeShapeType="1"/>
            </p:cNvSpPr>
            <p:nvPr/>
          </p:nvSpPr>
          <p:spPr bwMode="auto">
            <a:xfrm>
              <a:off x="3224983" y="2113825"/>
              <a:ext cx="58738" cy="15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43" name="Rectangle 103"/>
            <p:cNvSpPr>
              <a:spLocks noChangeArrowheads="1"/>
            </p:cNvSpPr>
            <p:nvPr/>
          </p:nvSpPr>
          <p:spPr bwMode="auto">
            <a:xfrm>
              <a:off x="1243783" y="1172438"/>
              <a:ext cx="4016375" cy="4883150"/>
            </a:xfrm>
            <a:prstGeom prst="rect">
              <a:avLst/>
            </a:prstGeom>
            <a:noFill/>
            <a:ln w="7938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5939" name="Freeform 99"/>
          <p:cNvSpPr>
            <a:spLocks/>
          </p:cNvSpPr>
          <p:nvPr/>
        </p:nvSpPr>
        <p:spPr bwMode="auto">
          <a:xfrm>
            <a:off x="1006288" y="1045246"/>
            <a:ext cx="34925" cy="327025"/>
          </a:xfrm>
          <a:custGeom>
            <a:avLst/>
            <a:gdLst/>
            <a:ahLst/>
            <a:cxnLst>
              <a:cxn ang="0">
                <a:pos x="9" y="44"/>
              </a:cxn>
              <a:cxn ang="0">
                <a:pos x="8" y="37"/>
              </a:cxn>
              <a:cxn ang="0">
                <a:pos x="7" y="31"/>
              </a:cxn>
              <a:cxn ang="0">
                <a:pos x="5" y="25"/>
              </a:cxn>
              <a:cxn ang="0">
                <a:pos x="4" y="19"/>
              </a:cxn>
              <a:cxn ang="0">
                <a:pos x="3" y="12"/>
              </a:cxn>
              <a:cxn ang="0">
                <a:pos x="1" y="6"/>
              </a:cxn>
              <a:cxn ang="0">
                <a:pos x="0" y="0"/>
              </a:cxn>
            </a:cxnLst>
            <a:rect l="0" t="0" r="r" b="b"/>
            <a:pathLst>
              <a:path w="9" h="44">
                <a:moveTo>
                  <a:pt x="9" y="44"/>
                </a:moveTo>
                <a:lnTo>
                  <a:pt x="8" y="37"/>
                </a:lnTo>
                <a:lnTo>
                  <a:pt x="7" y="31"/>
                </a:lnTo>
                <a:lnTo>
                  <a:pt x="5" y="25"/>
                </a:lnTo>
                <a:lnTo>
                  <a:pt x="4" y="19"/>
                </a:lnTo>
                <a:lnTo>
                  <a:pt x="3" y="12"/>
                </a:lnTo>
                <a:lnTo>
                  <a:pt x="1" y="6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74" y="106680"/>
            <a:ext cx="9062234" cy="545526"/>
          </a:xfrm>
        </p:spPr>
        <p:txBody>
          <a:bodyPr>
            <a:normAutofit fontScale="90000"/>
          </a:bodyPr>
          <a:lstStyle/>
          <a:p>
            <a:r>
              <a:rPr lang="en-CA" sz="3200" dirty="0"/>
              <a:t>Graph, Piece wise f(x), Domain and Range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099685"/>
              </p:ext>
            </p:extLst>
          </p:nvPr>
        </p:nvGraphicFramePr>
        <p:xfrm>
          <a:off x="4478258" y="595502"/>
          <a:ext cx="24892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2489040" imgH="660240" progId="Equation.DSMT4">
                  <p:embed/>
                </p:oleObj>
              </mc:Choice>
              <mc:Fallback>
                <p:oleObj name="Equation" r:id="rId4" imgW="2489040" imgH="66024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8258" y="595502"/>
                        <a:ext cx="24892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940" name="Freeform 100"/>
          <p:cNvSpPr>
            <a:spLocks/>
          </p:cNvSpPr>
          <p:nvPr/>
        </p:nvSpPr>
        <p:spPr bwMode="auto">
          <a:xfrm>
            <a:off x="1041213" y="1023020"/>
            <a:ext cx="1870075" cy="4343400"/>
          </a:xfrm>
          <a:custGeom>
            <a:avLst/>
            <a:gdLst/>
            <a:ahLst/>
            <a:cxnLst>
              <a:cxn ang="0">
                <a:pos x="6" y="71"/>
              </a:cxn>
              <a:cxn ang="0">
                <a:pos x="12" y="101"/>
              </a:cxn>
              <a:cxn ang="0">
                <a:pos x="19" y="129"/>
              </a:cxn>
              <a:cxn ang="0">
                <a:pos x="26" y="157"/>
              </a:cxn>
              <a:cxn ang="0">
                <a:pos x="32" y="184"/>
              </a:cxn>
              <a:cxn ang="0">
                <a:pos x="39" y="210"/>
              </a:cxn>
              <a:cxn ang="0">
                <a:pos x="46" y="236"/>
              </a:cxn>
              <a:cxn ang="0">
                <a:pos x="52" y="260"/>
              </a:cxn>
              <a:cxn ang="0">
                <a:pos x="59" y="283"/>
              </a:cxn>
              <a:cxn ang="0">
                <a:pos x="66" y="306"/>
              </a:cxn>
              <a:cxn ang="0">
                <a:pos x="72" y="328"/>
              </a:cxn>
              <a:cxn ang="0">
                <a:pos x="79" y="349"/>
              </a:cxn>
              <a:cxn ang="0">
                <a:pos x="86" y="368"/>
              </a:cxn>
              <a:cxn ang="0">
                <a:pos x="92" y="388"/>
              </a:cxn>
              <a:cxn ang="0">
                <a:pos x="99" y="406"/>
              </a:cxn>
              <a:cxn ang="0">
                <a:pos x="106" y="423"/>
              </a:cxn>
              <a:cxn ang="0">
                <a:pos x="112" y="440"/>
              </a:cxn>
              <a:cxn ang="0">
                <a:pos x="119" y="455"/>
              </a:cxn>
              <a:cxn ang="0">
                <a:pos x="126" y="470"/>
              </a:cxn>
              <a:cxn ang="0">
                <a:pos x="132" y="484"/>
              </a:cxn>
              <a:cxn ang="0">
                <a:pos x="139" y="496"/>
              </a:cxn>
              <a:cxn ang="0">
                <a:pos x="146" y="508"/>
              </a:cxn>
              <a:cxn ang="0">
                <a:pos x="152" y="520"/>
              </a:cxn>
              <a:cxn ang="0">
                <a:pos x="159" y="530"/>
              </a:cxn>
              <a:cxn ang="0">
                <a:pos x="166" y="539"/>
              </a:cxn>
              <a:cxn ang="0">
                <a:pos x="172" y="548"/>
              </a:cxn>
              <a:cxn ang="0">
                <a:pos x="180" y="557"/>
              </a:cxn>
              <a:cxn ang="0">
                <a:pos x="190" y="566"/>
              </a:cxn>
              <a:cxn ang="0">
                <a:pos x="200" y="574"/>
              </a:cxn>
              <a:cxn ang="0">
                <a:pos x="210" y="579"/>
              </a:cxn>
              <a:cxn ang="0">
                <a:pos x="220" y="583"/>
              </a:cxn>
              <a:cxn ang="0">
                <a:pos x="230" y="585"/>
              </a:cxn>
              <a:cxn ang="0">
                <a:pos x="240" y="584"/>
              </a:cxn>
              <a:cxn ang="0">
                <a:pos x="250" y="582"/>
              </a:cxn>
              <a:cxn ang="0">
                <a:pos x="260" y="577"/>
              </a:cxn>
              <a:cxn ang="0">
                <a:pos x="270" y="571"/>
              </a:cxn>
              <a:cxn ang="0">
                <a:pos x="280" y="563"/>
              </a:cxn>
              <a:cxn ang="0">
                <a:pos x="290" y="553"/>
              </a:cxn>
              <a:cxn ang="0">
                <a:pos x="300" y="540"/>
              </a:cxn>
              <a:cxn ang="0">
                <a:pos x="310" y="526"/>
              </a:cxn>
              <a:cxn ang="0">
                <a:pos x="320" y="510"/>
              </a:cxn>
              <a:cxn ang="0">
                <a:pos x="330" y="492"/>
              </a:cxn>
              <a:cxn ang="0">
                <a:pos x="340" y="471"/>
              </a:cxn>
              <a:cxn ang="0">
                <a:pos x="350" y="449"/>
              </a:cxn>
              <a:cxn ang="0">
                <a:pos x="360" y="425"/>
              </a:cxn>
              <a:cxn ang="0">
                <a:pos x="370" y="399"/>
              </a:cxn>
              <a:cxn ang="0">
                <a:pos x="380" y="371"/>
              </a:cxn>
              <a:cxn ang="0">
                <a:pos x="390" y="341"/>
              </a:cxn>
              <a:cxn ang="0">
                <a:pos x="400" y="308"/>
              </a:cxn>
              <a:cxn ang="0">
                <a:pos x="410" y="274"/>
              </a:cxn>
              <a:cxn ang="0">
                <a:pos x="420" y="238"/>
              </a:cxn>
              <a:cxn ang="0">
                <a:pos x="430" y="200"/>
              </a:cxn>
              <a:cxn ang="0">
                <a:pos x="440" y="160"/>
              </a:cxn>
              <a:cxn ang="0">
                <a:pos x="450" y="118"/>
              </a:cxn>
              <a:cxn ang="0">
                <a:pos x="460" y="74"/>
              </a:cxn>
              <a:cxn ang="0">
                <a:pos x="470" y="28"/>
              </a:cxn>
            </a:cxnLst>
            <a:rect l="0" t="0" r="r" b="b"/>
            <a:pathLst>
              <a:path w="476" h="585">
                <a:moveTo>
                  <a:pt x="0" y="47"/>
                </a:moveTo>
                <a:lnTo>
                  <a:pt x="2" y="53"/>
                </a:lnTo>
                <a:lnTo>
                  <a:pt x="3" y="59"/>
                </a:lnTo>
                <a:lnTo>
                  <a:pt x="4" y="65"/>
                </a:lnTo>
                <a:lnTo>
                  <a:pt x="6" y="71"/>
                </a:lnTo>
                <a:lnTo>
                  <a:pt x="7" y="77"/>
                </a:lnTo>
                <a:lnTo>
                  <a:pt x="8" y="83"/>
                </a:lnTo>
                <a:lnTo>
                  <a:pt x="10" y="89"/>
                </a:lnTo>
                <a:lnTo>
                  <a:pt x="11" y="95"/>
                </a:lnTo>
                <a:lnTo>
                  <a:pt x="12" y="101"/>
                </a:lnTo>
                <a:lnTo>
                  <a:pt x="14" y="106"/>
                </a:lnTo>
                <a:lnTo>
                  <a:pt x="15" y="112"/>
                </a:lnTo>
                <a:lnTo>
                  <a:pt x="16" y="118"/>
                </a:lnTo>
                <a:lnTo>
                  <a:pt x="18" y="124"/>
                </a:lnTo>
                <a:lnTo>
                  <a:pt x="19" y="129"/>
                </a:lnTo>
                <a:lnTo>
                  <a:pt x="20" y="135"/>
                </a:lnTo>
                <a:lnTo>
                  <a:pt x="22" y="141"/>
                </a:lnTo>
                <a:lnTo>
                  <a:pt x="23" y="146"/>
                </a:lnTo>
                <a:lnTo>
                  <a:pt x="24" y="152"/>
                </a:lnTo>
                <a:lnTo>
                  <a:pt x="26" y="157"/>
                </a:lnTo>
                <a:lnTo>
                  <a:pt x="27" y="163"/>
                </a:lnTo>
                <a:lnTo>
                  <a:pt x="28" y="168"/>
                </a:lnTo>
                <a:lnTo>
                  <a:pt x="30" y="173"/>
                </a:lnTo>
                <a:lnTo>
                  <a:pt x="31" y="179"/>
                </a:lnTo>
                <a:lnTo>
                  <a:pt x="32" y="184"/>
                </a:lnTo>
                <a:lnTo>
                  <a:pt x="34" y="189"/>
                </a:lnTo>
                <a:lnTo>
                  <a:pt x="35" y="195"/>
                </a:lnTo>
                <a:lnTo>
                  <a:pt x="36" y="200"/>
                </a:lnTo>
                <a:lnTo>
                  <a:pt x="38" y="205"/>
                </a:lnTo>
                <a:lnTo>
                  <a:pt x="39" y="210"/>
                </a:lnTo>
                <a:lnTo>
                  <a:pt x="40" y="215"/>
                </a:lnTo>
                <a:lnTo>
                  <a:pt x="42" y="221"/>
                </a:lnTo>
                <a:lnTo>
                  <a:pt x="43" y="226"/>
                </a:lnTo>
                <a:lnTo>
                  <a:pt x="44" y="231"/>
                </a:lnTo>
                <a:lnTo>
                  <a:pt x="46" y="236"/>
                </a:lnTo>
                <a:lnTo>
                  <a:pt x="47" y="240"/>
                </a:lnTo>
                <a:lnTo>
                  <a:pt x="48" y="245"/>
                </a:lnTo>
                <a:lnTo>
                  <a:pt x="50" y="250"/>
                </a:lnTo>
                <a:lnTo>
                  <a:pt x="51" y="255"/>
                </a:lnTo>
                <a:lnTo>
                  <a:pt x="52" y="260"/>
                </a:lnTo>
                <a:lnTo>
                  <a:pt x="54" y="265"/>
                </a:lnTo>
                <a:lnTo>
                  <a:pt x="55" y="269"/>
                </a:lnTo>
                <a:lnTo>
                  <a:pt x="56" y="274"/>
                </a:lnTo>
                <a:lnTo>
                  <a:pt x="58" y="279"/>
                </a:lnTo>
                <a:lnTo>
                  <a:pt x="59" y="283"/>
                </a:lnTo>
                <a:lnTo>
                  <a:pt x="60" y="288"/>
                </a:lnTo>
                <a:lnTo>
                  <a:pt x="62" y="293"/>
                </a:lnTo>
                <a:lnTo>
                  <a:pt x="63" y="297"/>
                </a:lnTo>
                <a:lnTo>
                  <a:pt x="64" y="302"/>
                </a:lnTo>
                <a:lnTo>
                  <a:pt x="66" y="306"/>
                </a:lnTo>
                <a:lnTo>
                  <a:pt x="67" y="310"/>
                </a:lnTo>
                <a:lnTo>
                  <a:pt x="68" y="315"/>
                </a:lnTo>
                <a:lnTo>
                  <a:pt x="70" y="319"/>
                </a:lnTo>
                <a:lnTo>
                  <a:pt x="71" y="323"/>
                </a:lnTo>
                <a:lnTo>
                  <a:pt x="72" y="328"/>
                </a:lnTo>
                <a:lnTo>
                  <a:pt x="74" y="332"/>
                </a:lnTo>
                <a:lnTo>
                  <a:pt x="75" y="336"/>
                </a:lnTo>
                <a:lnTo>
                  <a:pt x="76" y="340"/>
                </a:lnTo>
                <a:lnTo>
                  <a:pt x="78" y="344"/>
                </a:lnTo>
                <a:lnTo>
                  <a:pt x="79" y="349"/>
                </a:lnTo>
                <a:lnTo>
                  <a:pt x="80" y="353"/>
                </a:lnTo>
                <a:lnTo>
                  <a:pt x="82" y="357"/>
                </a:lnTo>
                <a:lnTo>
                  <a:pt x="83" y="361"/>
                </a:lnTo>
                <a:lnTo>
                  <a:pt x="84" y="365"/>
                </a:lnTo>
                <a:lnTo>
                  <a:pt x="86" y="368"/>
                </a:lnTo>
                <a:lnTo>
                  <a:pt x="87" y="372"/>
                </a:lnTo>
                <a:lnTo>
                  <a:pt x="88" y="376"/>
                </a:lnTo>
                <a:lnTo>
                  <a:pt x="90" y="380"/>
                </a:lnTo>
                <a:lnTo>
                  <a:pt x="91" y="384"/>
                </a:lnTo>
                <a:lnTo>
                  <a:pt x="92" y="388"/>
                </a:lnTo>
                <a:lnTo>
                  <a:pt x="94" y="391"/>
                </a:lnTo>
                <a:lnTo>
                  <a:pt x="95" y="395"/>
                </a:lnTo>
                <a:lnTo>
                  <a:pt x="96" y="399"/>
                </a:lnTo>
                <a:lnTo>
                  <a:pt x="98" y="402"/>
                </a:lnTo>
                <a:lnTo>
                  <a:pt x="99" y="406"/>
                </a:lnTo>
                <a:lnTo>
                  <a:pt x="100" y="409"/>
                </a:lnTo>
                <a:lnTo>
                  <a:pt x="102" y="413"/>
                </a:lnTo>
                <a:lnTo>
                  <a:pt x="103" y="416"/>
                </a:lnTo>
                <a:lnTo>
                  <a:pt x="104" y="420"/>
                </a:lnTo>
                <a:lnTo>
                  <a:pt x="106" y="423"/>
                </a:lnTo>
                <a:lnTo>
                  <a:pt x="107" y="426"/>
                </a:lnTo>
                <a:lnTo>
                  <a:pt x="108" y="430"/>
                </a:lnTo>
                <a:lnTo>
                  <a:pt x="110" y="433"/>
                </a:lnTo>
                <a:lnTo>
                  <a:pt x="111" y="436"/>
                </a:lnTo>
                <a:lnTo>
                  <a:pt x="112" y="440"/>
                </a:lnTo>
                <a:lnTo>
                  <a:pt x="114" y="443"/>
                </a:lnTo>
                <a:lnTo>
                  <a:pt x="115" y="446"/>
                </a:lnTo>
                <a:lnTo>
                  <a:pt x="116" y="449"/>
                </a:lnTo>
                <a:lnTo>
                  <a:pt x="118" y="452"/>
                </a:lnTo>
                <a:lnTo>
                  <a:pt x="119" y="455"/>
                </a:lnTo>
                <a:lnTo>
                  <a:pt x="120" y="458"/>
                </a:lnTo>
                <a:lnTo>
                  <a:pt x="122" y="461"/>
                </a:lnTo>
                <a:lnTo>
                  <a:pt x="123" y="464"/>
                </a:lnTo>
                <a:lnTo>
                  <a:pt x="124" y="467"/>
                </a:lnTo>
                <a:lnTo>
                  <a:pt x="126" y="470"/>
                </a:lnTo>
                <a:lnTo>
                  <a:pt x="127" y="473"/>
                </a:lnTo>
                <a:lnTo>
                  <a:pt x="128" y="475"/>
                </a:lnTo>
                <a:lnTo>
                  <a:pt x="130" y="478"/>
                </a:lnTo>
                <a:lnTo>
                  <a:pt x="131" y="481"/>
                </a:lnTo>
                <a:lnTo>
                  <a:pt x="132" y="484"/>
                </a:lnTo>
                <a:lnTo>
                  <a:pt x="134" y="486"/>
                </a:lnTo>
                <a:lnTo>
                  <a:pt x="135" y="489"/>
                </a:lnTo>
                <a:lnTo>
                  <a:pt x="136" y="491"/>
                </a:lnTo>
                <a:lnTo>
                  <a:pt x="138" y="494"/>
                </a:lnTo>
                <a:lnTo>
                  <a:pt x="139" y="496"/>
                </a:lnTo>
                <a:lnTo>
                  <a:pt x="140" y="499"/>
                </a:lnTo>
                <a:lnTo>
                  <a:pt x="142" y="501"/>
                </a:lnTo>
                <a:lnTo>
                  <a:pt x="143" y="504"/>
                </a:lnTo>
                <a:lnTo>
                  <a:pt x="144" y="506"/>
                </a:lnTo>
                <a:lnTo>
                  <a:pt x="146" y="508"/>
                </a:lnTo>
                <a:lnTo>
                  <a:pt x="147" y="511"/>
                </a:lnTo>
                <a:lnTo>
                  <a:pt x="148" y="513"/>
                </a:lnTo>
                <a:lnTo>
                  <a:pt x="150" y="515"/>
                </a:lnTo>
                <a:lnTo>
                  <a:pt x="151" y="517"/>
                </a:lnTo>
                <a:lnTo>
                  <a:pt x="152" y="520"/>
                </a:lnTo>
                <a:lnTo>
                  <a:pt x="154" y="522"/>
                </a:lnTo>
                <a:lnTo>
                  <a:pt x="155" y="524"/>
                </a:lnTo>
                <a:lnTo>
                  <a:pt x="156" y="526"/>
                </a:lnTo>
                <a:lnTo>
                  <a:pt x="158" y="528"/>
                </a:lnTo>
                <a:lnTo>
                  <a:pt x="159" y="530"/>
                </a:lnTo>
                <a:lnTo>
                  <a:pt x="160" y="532"/>
                </a:lnTo>
                <a:lnTo>
                  <a:pt x="162" y="534"/>
                </a:lnTo>
                <a:lnTo>
                  <a:pt x="163" y="536"/>
                </a:lnTo>
                <a:lnTo>
                  <a:pt x="164" y="537"/>
                </a:lnTo>
                <a:lnTo>
                  <a:pt x="166" y="539"/>
                </a:lnTo>
                <a:lnTo>
                  <a:pt x="167" y="541"/>
                </a:lnTo>
                <a:lnTo>
                  <a:pt x="168" y="543"/>
                </a:lnTo>
                <a:lnTo>
                  <a:pt x="170" y="544"/>
                </a:lnTo>
                <a:lnTo>
                  <a:pt x="171" y="546"/>
                </a:lnTo>
                <a:lnTo>
                  <a:pt x="172" y="548"/>
                </a:lnTo>
                <a:lnTo>
                  <a:pt x="174" y="549"/>
                </a:lnTo>
                <a:lnTo>
                  <a:pt x="175" y="551"/>
                </a:lnTo>
                <a:lnTo>
                  <a:pt x="176" y="552"/>
                </a:lnTo>
                <a:lnTo>
                  <a:pt x="178" y="555"/>
                </a:lnTo>
                <a:lnTo>
                  <a:pt x="180" y="557"/>
                </a:lnTo>
                <a:lnTo>
                  <a:pt x="182" y="559"/>
                </a:lnTo>
                <a:lnTo>
                  <a:pt x="184" y="561"/>
                </a:lnTo>
                <a:lnTo>
                  <a:pt x="186" y="563"/>
                </a:lnTo>
                <a:lnTo>
                  <a:pt x="188" y="565"/>
                </a:lnTo>
                <a:lnTo>
                  <a:pt x="190" y="566"/>
                </a:lnTo>
                <a:lnTo>
                  <a:pt x="192" y="568"/>
                </a:lnTo>
                <a:lnTo>
                  <a:pt x="194" y="570"/>
                </a:lnTo>
                <a:lnTo>
                  <a:pt x="196" y="571"/>
                </a:lnTo>
                <a:lnTo>
                  <a:pt x="198" y="573"/>
                </a:lnTo>
                <a:lnTo>
                  <a:pt x="200" y="574"/>
                </a:lnTo>
                <a:lnTo>
                  <a:pt x="202" y="575"/>
                </a:lnTo>
                <a:lnTo>
                  <a:pt x="204" y="576"/>
                </a:lnTo>
                <a:lnTo>
                  <a:pt x="206" y="577"/>
                </a:lnTo>
                <a:lnTo>
                  <a:pt x="208" y="578"/>
                </a:lnTo>
                <a:lnTo>
                  <a:pt x="210" y="579"/>
                </a:lnTo>
                <a:lnTo>
                  <a:pt x="212" y="580"/>
                </a:lnTo>
                <a:lnTo>
                  <a:pt x="214" y="581"/>
                </a:lnTo>
                <a:lnTo>
                  <a:pt x="216" y="582"/>
                </a:lnTo>
                <a:lnTo>
                  <a:pt x="218" y="582"/>
                </a:lnTo>
                <a:lnTo>
                  <a:pt x="220" y="583"/>
                </a:lnTo>
                <a:lnTo>
                  <a:pt x="222" y="583"/>
                </a:lnTo>
                <a:lnTo>
                  <a:pt x="224" y="584"/>
                </a:lnTo>
                <a:lnTo>
                  <a:pt x="226" y="584"/>
                </a:lnTo>
                <a:lnTo>
                  <a:pt x="228" y="584"/>
                </a:lnTo>
                <a:lnTo>
                  <a:pt x="230" y="585"/>
                </a:lnTo>
                <a:lnTo>
                  <a:pt x="232" y="585"/>
                </a:lnTo>
                <a:lnTo>
                  <a:pt x="234" y="585"/>
                </a:lnTo>
                <a:lnTo>
                  <a:pt x="236" y="585"/>
                </a:lnTo>
                <a:lnTo>
                  <a:pt x="238" y="584"/>
                </a:lnTo>
                <a:lnTo>
                  <a:pt x="240" y="584"/>
                </a:lnTo>
                <a:lnTo>
                  <a:pt x="242" y="584"/>
                </a:lnTo>
                <a:lnTo>
                  <a:pt x="244" y="583"/>
                </a:lnTo>
                <a:lnTo>
                  <a:pt x="246" y="583"/>
                </a:lnTo>
                <a:lnTo>
                  <a:pt x="248" y="582"/>
                </a:lnTo>
                <a:lnTo>
                  <a:pt x="250" y="582"/>
                </a:lnTo>
                <a:lnTo>
                  <a:pt x="252" y="581"/>
                </a:lnTo>
                <a:lnTo>
                  <a:pt x="254" y="580"/>
                </a:lnTo>
                <a:lnTo>
                  <a:pt x="256" y="579"/>
                </a:lnTo>
                <a:lnTo>
                  <a:pt x="258" y="579"/>
                </a:lnTo>
                <a:lnTo>
                  <a:pt x="260" y="577"/>
                </a:lnTo>
                <a:lnTo>
                  <a:pt x="262" y="576"/>
                </a:lnTo>
                <a:lnTo>
                  <a:pt x="264" y="575"/>
                </a:lnTo>
                <a:lnTo>
                  <a:pt x="266" y="574"/>
                </a:lnTo>
                <a:lnTo>
                  <a:pt x="268" y="573"/>
                </a:lnTo>
                <a:lnTo>
                  <a:pt x="270" y="571"/>
                </a:lnTo>
                <a:lnTo>
                  <a:pt x="272" y="570"/>
                </a:lnTo>
                <a:lnTo>
                  <a:pt x="274" y="568"/>
                </a:lnTo>
                <a:lnTo>
                  <a:pt x="276" y="566"/>
                </a:lnTo>
                <a:lnTo>
                  <a:pt x="278" y="565"/>
                </a:lnTo>
                <a:lnTo>
                  <a:pt x="280" y="563"/>
                </a:lnTo>
                <a:lnTo>
                  <a:pt x="282" y="561"/>
                </a:lnTo>
                <a:lnTo>
                  <a:pt x="284" y="559"/>
                </a:lnTo>
                <a:lnTo>
                  <a:pt x="286" y="557"/>
                </a:lnTo>
                <a:lnTo>
                  <a:pt x="288" y="555"/>
                </a:lnTo>
                <a:lnTo>
                  <a:pt x="290" y="553"/>
                </a:lnTo>
                <a:lnTo>
                  <a:pt x="292" y="550"/>
                </a:lnTo>
                <a:lnTo>
                  <a:pt x="294" y="548"/>
                </a:lnTo>
                <a:lnTo>
                  <a:pt x="296" y="545"/>
                </a:lnTo>
                <a:lnTo>
                  <a:pt x="298" y="543"/>
                </a:lnTo>
                <a:lnTo>
                  <a:pt x="300" y="540"/>
                </a:lnTo>
                <a:lnTo>
                  <a:pt x="302" y="538"/>
                </a:lnTo>
                <a:lnTo>
                  <a:pt x="304" y="535"/>
                </a:lnTo>
                <a:lnTo>
                  <a:pt x="306" y="532"/>
                </a:lnTo>
                <a:lnTo>
                  <a:pt x="308" y="529"/>
                </a:lnTo>
                <a:lnTo>
                  <a:pt x="310" y="526"/>
                </a:lnTo>
                <a:lnTo>
                  <a:pt x="312" y="523"/>
                </a:lnTo>
                <a:lnTo>
                  <a:pt x="314" y="520"/>
                </a:lnTo>
                <a:lnTo>
                  <a:pt x="316" y="516"/>
                </a:lnTo>
                <a:lnTo>
                  <a:pt x="318" y="513"/>
                </a:lnTo>
                <a:lnTo>
                  <a:pt x="320" y="510"/>
                </a:lnTo>
                <a:lnTo>
                  <a:pt x="322" y="506"/>
                </a:lnTo>
                <a:lnTo>
                  <a:pt x="324" y="503"/>
                </a:lnTo>
                <a:lnTo>
                  <a:pt x="326" y="499"/>
                </a:lnTo>
                <a:lnTo>
                  <a:pt x="328" y="495"/>
                </a:lnTo>
                <a:lnTo>
                  <a:pt x="330" y="492"/>
                </a:lnTo>
                <a:lnTo>
                  <a:pt x="332" y="488"/>
                </a:lnTo>
                <a:lnTo>
                  <a:pt x="334" y="484"/>
                </a:lnTo>
                <a:lnTo>
                  <a:pt x="336" y="480"/>
                </a:lnTo>
                <a:lnTo>
                  <a:pt x="338" y="476"/>
                </a:lnTo>
                <a:lnTo>
                  <a:pt x="340" y="471"/>
                </a:lnTo>
                <a:lnTo>
                  <a:pt x="342" y="467"/>
                </a:lnTo>
                <a:lnTo>
                  <a:pt x="344" y="463"/>
                </a:lnTo>
                <a:lnTo>
                  <a:pt x="346" y="458"/>
                </a:lnTo>
                <a:lnTo>
                  <a:pt x="348" y="454"/>
                </a:lnTo>
                <a:lnTo>
                  <a:pt x="350" y="449"/>
                </a:lnTo>
                <a:lnTo>
                  <a:pt x="352" y="444"/>
                </a:lnTo>
                <a:lnTo>
                  <a:pt x="354" y="440"/>
                </a:lnTo>
                <a:lnTo>
                  <a:pt x="356" y="435"/>
                </a:lnTo>
                <a:lnTo>
                  <a:pt x="358" y="430"/>
                </a:lnTo>
                <a:lnTo>
                  <a:pt x="360" y="425"/>
                </a:lnTo>
                <a:lnTo>
                  <a:pt x="362" y="420"/>
                </a:lnTo>
                <a:lnTo>
                  <a:pt x="364" y="415"/>
                </a:lnTo>
                <a:lnTo>
                  <a:pt x="366" y="410"/>
                </a:lnTo>
                <a:lnTo>
                  <a:pt x="368" y="404"/>
                </a:lnTo>
                <a:lnTo>
                  <a:pt x="370" y="399"/>
                </a:lnTo>
                <a:lnTo>
                  <a:pt x="372" y="393"/>
                </a:lnTo>
                <a:lnTo>
                  <a:pt x="374" y="388"/>
                </a:lnTo>
                <a:lnTo>
                  <a:pt x="376" y="382"/>
                </a:lnTo>
                <a:lnTo>
                  <a:pt x="378" y="376"/>
                </a:lnTo>
                <a:lnTo>
                  <a:pt x="380" y="371"/>
                </a:lnTo>
                <a:lnTo>
                  <a:pt x="382" y="365"/>
                </a:lnTo>
                <a:lnTo>
                  <a:pt x="384" y="359"/>
                </a:lnTo>
                <a:lnTo>
                  <a:pt x="386" y="353"/>
                </a:lnTo>
                <a:lnTo>
                  <a:pt x="388" y="347"/>
                </a:lnTo>
                <a:lnTo>
                  <a:pt x="390" y="341"/>
                </a:lnTo>
                <a:lnTo>
                  <a:pt x="392" y="334"/>
                </a:lnTo>
                <a:lnTo>
                  <a:pt x="394" y="328"/>
                </a:lnTo>
                <a:lnTo>
                  <a:pt x="396" y="322"/>
                </a:lnTo>
                <a:lnTo>
                  <a:pt x="398" y="315"/>
                </a:lnTo>
                <a:lnTo>
                  <a:pt x="400" y="308"/>
                </a:lnTo>
                <a:lnTo>
                  <a:pt x="402" y="302"/>
                </a:lnTo>
                <a:lnTo>
                  <a:pt x="404" y="295"/>
                </a:lnTo>
                <a:lnTo>
                  <a:pt x="406" y="288"/>
                </a:lnTo>
                <a:lnTo>
                  <a:pt x="408" y="281"/>
                </a:lnTo>
                <a:lnTo>
                  <a:pt x="410" y="274"/>
                </a:lnTo>
                <a:lnTo>
                  <a:pt x="412" y="267"/>
                </a:lnTo>
                <a:lnTo>
                  <a:pt x="414" y="260"/>
                </a:lnTo>
                <a:lnTo>
                  <a:pt x="416" y="253"/>
                </a:lnTo>
                <a:lnTo>
                  <a:pt x="418" y="246"/>
                </a:lnTo>
                <a:lnTo>
                  <a:pt x="420" y="238"/>
                </a:lnTo>
                <a:lnTo>
                  <a:pt x="422" y="231"/>
                </a:lnTo>
                <a:lnTo>
                  <a:pt x="424" y="223"/>
                </a:lnTo>
                <a:lnTo>
                  <a:pt x="426" y="216"/>
                </a:lnTo>
                <a:lnTo>
                  <a:pt x="428" y="208"/>
                </a:lnTo>
                <a:lnTo>
                  <a:pt x="430" y="200"/>
                </a:lnTo>
                <a:lnTo>
                  <a:pt x="432" y="192"/>
                </a:lnTo>
                <a:lnTo>
                  <a:pt x="434" y="185"/>
                </a:lnTo>
                <a:lnTo>
                  <a:pt x="436" y="177"/>
                </a:lnTo>
                <a:lnTo>
                  <a:pt x="438" y="168"/>
                </a:lnTo>
                <a:lnTo>
                  <a:pt x="440" y="160"/>
                </a:lnTo>
                <a:lnTo>
                  <a:pt x="442" y="152"/>
                </a:lnTo>
                <a:lnTo>
                  <a:pt x="444" y="144"/>
                </a:lnTo>
                <a:lnTo>
                  <a:pt x="446" y="135"/>
                </a:lnTo>
                <a:lnTo>
                  <a:pt x="448" y="127"/>
                </a:lnTo>
                <a:lnTo>
                  <a:pt x="450" y="118"/>
                </a:lnTo>
                <a:lnTo>
                  <a:pt x="452" y="110"/>
                </a:lnTo>
                <a:lnTo>
                  <a:pt x="454" y="101"/>
                </a:lnTo>
                <a:lnTo>
                  <a:pt x="456" y="92"/>
                </a:lnTo>
                <a:lnTo>
                  <a:pt x="458" y="83"/>
                </a:lnTo>
                <a:lnTo>
                  <a:pt x="460" y="74"/>
                </a:lnTo>
                <a:lnTo>
                  <a:pt x="462" y="65"/>
                </a:lnTo>
                <a:lnTo>
                  <a:pt x="464" y="56"/>
                </a:lnTo>
                <a:lnTo>
                  <a:pt x="466" y="47"/>
                </a:lnTo>
                <a:lnTo>
                  <a:pt x="468" y="38"/>
                </a:lnTo>
                <a:lnTo>
                  <a:pt x="470" y="28"/>
                </a:lnTo>
                <a:lnTo>
                  <a:pt x="472" y="19"/>
                </a:lnTo>
                <a:lnTo>
                  <a:pt x="474" y="9"/>
                </a:lnTo>
                <a:lnTo>
                  <a:pt x="476" y="0"/>
                </a:lnTo>
              </a:path>
            </a:pathLst>
          </a:custGeom>
          <a:noFill/>
          <a:ln w="317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5" name="Group 122"/>
          <p:cNvGrpSpPr/>
          <p:nvPr/>
        </p:nvGrpSpPr>
        <p:grpSpPr>
          <a:xfrm>
            <a:off x="1006287" y="1023020"/>
            <a:ext cx="1905000" cy="2465388"/>
            <a:chOff x="1924821" y="1134338"/>
            <a:chExt cx="1905000" cy="2465388"/>
          </a:xfrm>
        </p:grpSpPr>
        <p:sp>
          <p:nvSpPr>
            <p:cNvPr id="35941" name="Freeform 101"/>
            <p:cNvSpPr>
              <a:spLocks/>
            </p:cNvSpPr>
            <p:nvPr/>
          </p:nvSpPr>
          <p:spPr bwMode="auto">
            <a:xfrm>
              <a:off x="1924821" y="1156563"/>
              <a:ext cx="34925" cy="327025"/>
            </a:xfrm>
            <a:custGeom>
              <a:avLst/>
              <a:gdLst/>
              <a:ahLst/>
              <a:cxnLst>
                <a:cxn ang="0">
                  <a:pos x="9" y="44"/>
                </a:cxn>
                <a:cxn ang="0">
                  <a:pos x="8" y="37"/>
                </a:cxn>
                <a:cxn ang="0">
                  <a:pos x="7" y="31"/>
                </a:cxn>
                <a:cxn ang="0">
                  <a:pos x="5" y="25"/>
                </a:cxn>
                <a:cxn ang="0">
                  <a:pos x="4" y="19"/>
                </a:cxn>
                <a:cxn ang="0">
                  <a:pos x="3" y="12"/>
                </a:cxn>
                <a:cxn ang="0">
                  <a:pos x="1" y="6"/>
                </a:cxn>
                <a:cxn ang="0">
                  <a:pos x="0" y="0"/>
                </a:cxn>
              </a:cxnLst>
              <a:rect l="0" t="0" r="r" b="b"/>
              <a:pathLst>
                <a:path w="9" h="44">
                  <a:moveTo>
                    <a:pt x="9" y="44"/>
                  </a:moveTo>
                  <a:lnTo>
                    <a:pt x="8" y="37"/>
                  </a:lnTo>
                  <a:lnTo>
                    <a:pt x="7" y="31"/>
                  </a:lnTo>
                  <a:lnTo>
                    <a:pt x="5" y="25"/>
                  </a:lnTo>
                  <a:lnTo>
                    <a:pt x="4" y="19"/>
                  </a:lnTo>
                  <a:lnTo>
                    <a:pt x="3" y="12"/>
                  </a:lnTo>
                  <a:lnTo>
                    <a:pt x="1" y="6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942" name="Freeform 102"/>
            <p:cNvSpPr>
              <a:spLocks/>
            </p:cNvSpPr>
            <p:nvPr/>
          </p:nvSpPr>
          <p:spPr bwMode="auto">
            <a:xfrm>
              <a:off x="1959746" y="1134338"/>
              <a:ext cx="1870075" cy="2465388"/>
            </a:xfrm>
            <a:custGeom>
              <a:avLst/>
              <a:gdLst/>
              <a:ahLst/>
              <a:cxnLst>
                <a:cxn ang="0">
                  <a:pos x="6" y="71"/>
                </a:cxn>
                <a:cxn ang="0">
                  <a:pos x="12" y="101"/>
                </a:cxn>
                <a:cxn ang="0">
                  <a:pos x="19" y="129"/>
                </a:cxn>
                <a:cxn ang="0">
                  <a:pos x="26" y="157"/>
                </a:cxn>
                <a:cxn ang="0">
                  <a:pos x="32" y="184"/>
                </a:cxn>
                <a:cxn ang="0">
                  <a:pos x="39" y="210"/>
                </a:cxn>
                <a:cxn ang="0">
                  <a:pos x="46" y="236"/>
                </a:cxn>
                <a:cxn ang="0">
                  <a:pos x="52" y="260"/>
                </a:cxn>
                <a:cxn ang="0">
                  <a:pos x="59" y="283"/>
                </a:cxn>
                <a:cxn ang="0">
                  <a:pos x="66" y="306"/>
                </a:cxn>
                <a:cxn ang="0">
                  <a:pos x="72" y="328"/>
                </a:cxn>
                <a:cxn ang="0">
                  <a:pos x="79" y="317"/>
                </a:cxn>
                <a:cxn ang="0">
                  <a:pos x="86" y="297"/>
                </a:cxn>
                <a:cxn ang="0">
                  <a:pos x="92" y="278"/>
                </a:cxn>
                <a:cxn ang="0">
                  <a:pos x="99" y="260"/>
                </a:cxn>
                <a:cxn ang="0">
                  <a:pos x="106" y="243"/>
                </a:cxn>
                <a:cxn ang="0">
                  <a:pos x="112" y="226"/>
                </a:cxn>
                <a:cxn ang="0">
                  <a:pos x="119" y="211"/>
                </a:cxn>
                <a:cxn ang="0">
                  <a:pos x="126" y="196"/>
                </a:cxn>
                <a:cxn ang="0">
                  <a:pos x="132" y="182"/>
                </a:cxn>
                <a:cxn ang="0">
                  <a:pos x="139" y="170"/>
                </a:cxn>
                <a:cxn ang="0">
                  <a:pos x="146" y="158"/>
                </a:cxn>
                <a:cxn ang="0">
                  <a:pos x="152" y="146"/>
                </a:cxn>
                <a:cxn ang="0">
                  <a:pos x="159" y="136"/>
                </a:cxn>
                <a:cxn ang="0">
                  <a:pos x="166" y="127"/>
                </a:cxn>
                <a:cxn ang="0">
                  <a:pos x="172" y="118"/>
                </a:cxn>
                <a:cxn ang="0">
                  <a:pos x="180" y="109"/>
                </a:cxn>
                <a:cxn ang="0">
                  <a:pos x="190" y="100"/>
                </a:cxn>
                <a:cxn ang="0">
                  <a:pos x="200" y="92"/>
                </a:cxn>
                <a:cxn ang="0">
                  <a:pos x="210" y="87"/>
                </a:cxn>
                <a:cxn ang="0">
                  <a:pos x="220" y="83"/>
                </a:cxn>
                <a:cxn ang="0">
                  <a:pos x="230" y="81"/>
                </a:cxn>
                <a:cxn ang="0">
                  <a:pos x="240" y="82"/>
                </a:cxn>
                <a:cxn ang="0">
                  <a:pos x="250" y="84"/>
                </a:cxn>
                <a:cxn ang="0">
                  <a:pos x="260" y="89"/>
                </a:cxn>
                <a:cxn ang="0">
                  <a:pos x="270" y="95"/>
                </a:cxn>
                <a:cxn ang="0">
                  <a:pos x="280" y="103"/>
                </a:cxn>
                <a:cxn ang="0">
                  <a:pos x="290" y="113"/>
                </a:cxn>
                <a:cxn ang="0">
                  <a:pos x="300" y="126"/>
                </a:cxn>
                <a:cxn ang="0">
                  <a:pos x="310" y="140"/>
                </a:cxn>
                <a:cxn ang="0">
                  <a:pos x="320" y="156"/>
                </a:cxn>
                <a:cxn ang="0">
                  <a:pos x="330" y="174"/>
                </a:cxn>
                <a:cxn ang="0">
                  <a:pos x="340" y="195"/>
                </a:cxn>
                <a:cxn ang="0">
                  <a:pos x="350" y="217"/>
                </a:cxn>
                <a:cxn ang="0">
                  <a:pos x="360" y="241"/>
                </a:cxn>
                <a:cxn ang="0">
                  <a:pos x="370" y="267"/>
                </a:cxn>
                <a:cxn ang="0">
                  <a:pos x="380" y="295"/>
                </a:cxn>
                <a:cxn ang="0">
                  <a:pos x="390" y="325"/>
                </a:cxn>
                <a:cxn ang="0">
                  <a:pos x="400" y="308"/>
                </a:cxn>
                <a:cxn ang="0">
                  <a:pos x="410" y="274"/>
                </a:cxn>
                <a:cxn ang="0">
                  <a:pos x="420" y="238"/>
                </a:cxn>
                <a:cxn ang="0">
                  <a:pos x="430" y="200"/>
                </a:cxn>
                <a:cxn ang="0">
                  <a:pos x="440" y="160"/>
                </a:cxn>
                <a:cxn ang="0">
                  <a:pos x="450" y="118"/>
                </a:cxn>
                <a:cxn ang="0">
                  <a:pos x="460" y="74"/>
                </a:cxn>
                <a:cxn ang="0">
                  <a:pos x="470" y="28"/>
                </a:cxn>
              </a:cxnLst>
              <a:rect l="0" t="0" r="r" b="b"/>
              <a:pathLst>
                <a:path w="476" h="332">
                  <a:moveTo>
                    <a:pt x="0" y="47"/>
                  </a:moveTo>
                  <a:lnTo>
                    <a:pt x="2" y="53"/>
                  </a:lnTo>
                  <a:lnTo>
                    <a:pt x="3" y="59"/>
                  </a:lnTo>
                  <a:lnTo>
                    <a:pt x="4" y="65"/>
                  </a:lnTo>
                  <a:lnTo>
                    <a:pt x="6" y="71"/>
                  </a:lnTo>
                  <a:lnTo>
                    <a:pt x="7" y="77"/>
                  </a:lnTo>
                  <a:lnTo>
                    <a:pt x="8" y="83"/>
                  </a:lnTo>
                  <a:lnTo>
                    <a:pt x="10" y="89"/>
                  </a:lnTo>
                  <a:lnTo>
                    <a:pt x="11" y="95"/>
                  </a:lnTo>
                  <a:lnTo>
                    <a:pt x="12" y="101"/>
                  </a:lnTo>
                  <a:lnTo>
                    <a:pt x="14" y="106"/>
                  </a:lnTo>
                  <a:lnTo>
                    <a:pt x="15" y="112"/>
                  </a:lnTo>
                  <a:lnTo>
                    <a:pt x="16" y="118"/>
                  </a:lnTo>
                  <a:lnTo>
                    <a:pt x="18" y="124"/>
                  </a:lnTo>
                  <a:lnTo>
                    <a:pt x="19" y="129"/>
                  </a:lnTo>
                  <a:lnTo>
                    <a:pt x="20" y="135"/>
                  </a:lnTo>
                  <a:lnTo>
                    <a:pt x="22" y="141"/>
                  </a:lnTo>
                  <a:lnTo>
                    <a:pt x="23" y="146"/>
                  </a:lnTo>
                  <a:lnTo>
                    <a:pt x="24" y="152"/>
                  </a:lnTo>
                  <a:lnTo>
                    <a:pt x="26" y="157"/>
                  </a:lnTo>
                  <a:lnTo>
                    <a:pt x="27" y="163"/>
                  </a:lnTo>
                  <a:lnTo>
                    <a:pt x="28" y="168"/>
                  </a:lnTo>
                  <a:lnTo>
                    <a:pt x="30" y="173"/>
                  </a:lnTo>
                  <a:lnTo>
                    <a:pt x="31" y="179"/>
                  </a:lnTo>
                  <a:lnTo>
                    <a:pt x="32" y="184"/>
                  </a:lnTo>
                  <a:lnTo>
                    <a:pt x="34" y="189"/>
                  </a:lnTo>
                  <a:lnTo>
                    <a:pt x="35" y="195"/>
                  </a:lnTo>
                  <a:lnTo>
                    <a:pt x="36" y="200"/>
                  </a:lnTo>
                  <a:lnTo>
                    <a:pt x="38" y="205"/>
                  </a:lnTo>
                  <a:lnTo>
                    <a:pt x="39" y="210"/>
                  </a:lnTo>
                  <a:lnTo>
                    <a:pt x="40" y="215"/>
                  </a:lnTo>
                  <a:lnTo>
                    <a:pt x="42" y="221"/>
                  </a:lnTo>
                  <a:lnTo>
                    <a:pt x="43" y="226"/>
                  </a:lnTo>
                  <a:lnTo>
                    <a:pt x="44" y="231"/>
                  </a:lnTo>
                  <a:lnTo>
                    <a:pt x="46" y="236"/>
                  </a:lnTo>
                  <a:lnTo>
                    <a:pt x="47" y="240"/>
                  </a:lnTo>
                  <a:lnTo>
                    <a:pt x="48" y="245"/>
                  </a:lnTo>
                  <a:lnTo>
                    <a:pt x="50" y="250"/>
                  </a:lnTo>
                  <a:lnTo>
                    <a:pt x="51" y="255"/>
                  </a:lnTo>
                  <a:lnTo>
                    <a:pt x="52" y="260"/>
                  </a:lnTo>
                  <a:lnTo>
                    <a:pt x="54" y="265"/>
                  </a:lnTo>
                  <a:lnTo>
                    <a:pt x="55" y="269"/>
                  </a:lnTo>
                  <a:lnTo>
                    <a:pt x="56" y="274"/>
                  </a:lnTo>
                  <a:lnTo>
                    <a:pt x="58" y="279"/>
                  </a:lnTo>
                  <a:lnTo>
                    <a:pt x="59" y="283"/>
                  </a:lnTo>
                  <a:lnTo>
                    <a:pt x="60" y="288"/>
                  </a:lnTo>
                  <a:lnTo>
                    <a:pt x="62" y="293"/>
                  </a:lnTo>
                  <a:lnTo>
                    <a:pt x="63" y="297"/>
                  </a:lnTo>
                  <a:lnTo>
                    <a:pt x="64" y="302"/>
                  </a:lnTo>
                  <a:lnTo>
                    <a:pt x="66" y="306"/>
                  </a:lnTo>
                  <a:lnTo>
                    <a:pt x="67" y="310"/>
                  </a:lnTo>
                  <a:lnTo>
                    <a:pt x="68" y="315"/>
                  </a:lnTo>
                  <a:lnTo>
                    <a:pt x="70" y="319"/>
                  </a:lnTo>
                  <a:lnTo>
                    <a:pt x="71" y="323"/>
                  </a:lnTo>
                  <a:lnTo>
                    <a:pt x="72" y="328"/>
                  </a:lnTo>
                  <a:lnTo>
                    <a:pt x="74" y="332"/>
                  </a:lnTo>
                  <a:lnTo>
                    <a:pt x="75" y="330"/>
                  </a:lnTo>
                  <a:lnTo>
                    <a:pt x="76" y="326"/>
                  </a:lnTo>
                  <a:lnTo>
                    <a:pt x="78" y="322"/>
                  </a:lnTo>
                  <a:lnTo>
                    <a:pt x="79" y="317"/>
                  </a:lnTo>
                  <a:lnTo>
                    <a:pt x="80" y="313"/>
                  </a:lnTo>
                  <a:lnTo>
                    <a:pt x="82" y="309"/>
                  </a:lnTo>
                  <a:lnTo>
                    <a:pt x="83" y="305"/>
                  </a:lnTo>
                  <a:lnTo>
                    <a:pt x="84" y="301"/>
                  </a:lnTo>
                  <a:lnTo>
                    <a:pt x="86" y="297"/>
                  </a:lnTo>
                  <a:lnTo>
                    <a:pt x="87" y="294"/>
                  </a:lnTo>
                  <a:lnTo>
                    <a:pt x="88" y="290"/>
                  </a:lnTo>
                  <a:lnTo>
                    <a:pt x="90" y="286"/>
                  </a:lnTo>
                  <a:lnTo>
                    <a:pt x="91" y="282"/>
                  </a:lnTo>
                  <a:lnTo>
                    <a:pt x="92" y="278"/>
                  </a:lnTo>
                  <a:lnTo>
                    <a:pt x="94" y="275"/>
                  </a:lnTo>
                  <a:lnTo>
                    <a:pt x="95" y="271"/>
                  </a:lnTo>
                  <a:lnTo>
                    <a:pt x="96" y="267"/>
                  </a:lnTo>
                  <a:lnTo>
                    <a:pt x="98" y="264"/>
                  </a:lnTo>
                  <a:lnTo>
                    <a:pt x="99" y="260"/>
                  </a:lnTo>
                  <a:lnTo>
                    <a:pt x="100" y="257"/>
                  </a:lnTo>
                  <a:lnTo>
                    <a:pt x="102" y="253"/>
                  </a:lnTo>
                  <a:lnTo>
                    <a:pt x="103" y="250"/>
                  </a:lnTo>
                  <a:lnTo>
                    <a:pt x="104" y="246"/>
                  </a:lnTo>
                  <a:lnTo>
                    <a:pt x="106" y="243"/>
                  </a:lnTo>
                  <a:lnTo>
                    <a:pt x="107" y="240"/>
                  </a:lnTo>
                  <a:lnTo>
                    <a:pt x="108" y="236"/>
                  </a:lnTo>
                  <a:lnTo>
                    <a:pt x="110" y="233"/>
                  </a:lnTo>
                  <a:lnTo>
                    <a:pt x="111" y="230"/>
                  </a:lnTo>
                  <a:lnTo>
                    <a:pt x="112" y="226"/>
                  </a:lnTo>
                  <a:lnTo>
                    <a:pt x="114" y="223"/>
                  </a:lnTo>
                  <a:lnTo>
                    <a:pt x="115" y="220"/>
                  </a:lnTo>
                  <a:lnTo>
                    <a:pt x="116" y="217"/>
                  </a:lnTo>
                  <a:lnTo>
                    <a:pt x="118" y="214"/>
                  </a:lnTo>
                  <a:lnTo>
                    <a:pt x="119" y="211"/>
                  </a:lnTo>
                  <a:lnTo>
                    <a:pt x="120" y="208"/>
                  </a:lnTo>
                  <a:lnTo>
                    <a:pt x="122" y="205"/>
                  </a:lnTo>
                  <a:lnTo>
                    <a:pt x="123" y="202"/>
                  </a:lnTo>
                  <a:lnTo>
                    <a:pt x="124" y="199"/>
                  </a:lnTo>
                  <a:lnTo>
                    <a:pt x="126" y="196"/>
                  </a:lnTo>
                  <a:lnTo>
                    <a:pt x="127" y="193"/>
                  </a:lnTo>
                  <a:lnTo>
                    <a:pt x="128" y="191"/>
                  </a:lnTo>
                  <a:lnTo>
                    <a:pt x="130" y="188"/>
                  </a:lnTo>
                  <a:lnTo>
                    <a:pt x="131" y="185"/>
                  </a:lnTo>
                  <a:lnTo>
                    <a:pt x="132" y="182"/>
                  </a:lnTo>
                  <a:lnTo>
                    <a:pt x="134" y="180"/>
                  </a:lnTo>
                  <a:lnTo>
                    <a:pt x="135" y="177"/>
                  </a:lnTo>
                  <a:lnTo>
                    <a:pt x="136" y="175"/>
                  </a:lnTo>
                  <a:lnTo>
                    <a:pt x="138" y="172"/>
                  </a:lnTo>
                  <a:lnTo>
                    <a:pt x="139" y="170"/>
                  </a:lnTo>
                  <a:lnTo>
                    <a:pt x="140" y="167"/>
                  </a:lnTo>
                  <a:lnTo>
                    <a:pt x="142" y="165"/>
                  </a:lnTo>
                  <a:lnTo>
                    <a:pt x="143" y="162"/>
                  </a:lnTo>
                  <a:lnTo>
                    <a:pt x="144" y="160"/>
                  </a:lnTo>
                  <a:lnTo>
                    <a:pt x="146" y="158"/>
                  </a:lnTo>
                  <a:lnTo>
                    <a:pt x="147" y="155"/>
                  </a:lnTo>
                  <a:lnTo>
                    <a:pt x="148" y="153"/>
                  </a:lnTo>
                  <a:lnTo>
                    <a:pt x="150" y="151"/>
                  </a:lnTo>
                  <a:lnTo>
                    <a:pt x="151" y="149"/>
                  </a:lnTo>
                  <a:lnTo>
                    <a:pt x="152" y="146"/>
                  </a:lnTo>
                  <a:lnTo>
                    <a:pt x="154" y="144"/>
                  </a:lnTo>
                  <a:lnTo>
                    <a:pt x="155" y="142"/>
                  </a:lnTo>
                  <a:lnTo>
                    <a:pt x="156" y="140"/>
                  </a:lnTo>
                  <a:lnTo>
                    <a:pt x="158" y="138"/>
                  </a:lnTo>
                  <a:lnTo>
                    <a:pt x="159" y="136"/>
                  </a:lnTo>
                  <a:lnTo>
                    <a:pt x="160" y="134"/>
                  </a:lnTo>
                  <a:lnTo>
                    <a:pt x="162" y="132"/>
                  </a:lnTo>
                  <a:lnTo>
                    <a:pt x="163" y="130"/>
                  </a:lnTo>
                  <a:lnTo>
                    <a:pt x="164" y="129"/>
                  </a:lnTo>
                  <a:lnTo>
                    <a:pt x="166" y="127"/>
                  </a:lnTo>
                  <a:lnTo>
                    <a:pt x="167" y="125"/>
                  </a:lnTo>
                  <a:lnTo>
                    <a:pt x="168" y="123"/>
                  </a:lnTo>
                  <a:lnTo>
                    <a:pt x="170" y="122"/>
                  </a:lnTo>
                  <a:lnTo>
                    <a:pt x="171" y="120"/>
                  </a:lnTo>
                  <a:lnTo>
                    <a:pt x="172" y="118"/>
                  </a:lnTo>
                  <a:lnTo>
                    <a:pt x="174" y="117"/>
                  </a:lnTo>
                  <a:lnTo>
                    <a:pt x="175" y="115"/>
                  </a:lnTo>
                  <a:lnTo>
                    <a:pt x="176" y="114"/>
                  </a:lnTo>
                  <a:lnTo>
                    <a:pt x="178" y="111"/>
                  </a:lnTo>
                  <a:lnTo>
                    <a:pt x="180" y="109"/>
                  </a:lnTo>
                  <a:lnTo>
                    <a:pt x="182" y="107"/>
                  </a:lnTo>
                  <a:lnTo>
                    <a:pt x="184" y="105"/>
                  </a:lnTo>
                  <a:lnTo>
                    <a:pt x="186" y="103"/>
                  </a:lnTo>
                  <a:lnTo>
                    <a:pt x="188" y="101"/>
                  </a:lnTo>
                  <a:lnTo>
                    <a:pt x="190" y="100"/>
                  </a:lnTo>
                  <a:lnTo>
                    <a:pt x="192" y="98"/>
                  </a:lnTo>
                  <a:lnTo>
                    <a:pt x="194" y="96"/>
                  </a:lnTo>
                  <a:lnTo>
                    <a:pt x="196" y="95"/>
                  </a:lnTo>
                  <a:lnTo>
                    <a:pt x="198" y="93"/>
                  </a:lnTo>
                  <a:lnTo>
                    <a:pt x="200" y="92"/>
                  </a:lnTo>
                  <a:lnTo>
                    <a:pt x="202" y="91"/>
                  </a:lnTo>
                  <a:lnTo>
                    <a:pt x="204" y="90"/>
                  </a:lnTo>
                  <a:lnTo>
                    <a:pt x="206" y="89"/>
                  </a:lnTo>
                  <a:lnTo>
                    <a:pt x="208" y="88"/>
                  </a:lnTo>
                  <a:lnTo>
                    <a:pt x="210" y="87"/>
                  </a:lnTo>
                  <a:lnTo>
                    <a:pt x="212" y="86"/>
                  </a:lnTo>
                  <a:lnTo>
                    <a:pt x="214" y="85"/>
                  </a:lnTo>
                  <a:lnTo>
                    <a:pt x="216" y="84"/>
                  </a:lnTo>
                  <a:lnTo>
                    <a:pt x="218" y="84"/>
                  </a:lnTo>
                  <a:lnTo>
                    <a:pt x="220" y="83"/>
                  </a:lnTo>
                  <a:lnTo>
                    <a:pt x="222" y="83"/>
                  </a:lnTo>
                  <a:lnTo>
                    <a:pt x="224" y="82"/>
                  </a:lnTo>
                  <a:lnTo>
                    <a:pt x="226" y="82"/>
                  </a:lnTo>
                  <a:lnTo>
                    <a:pt x="228" y="82"/>
                  </a:lnTo>
                  <a:lnTo>
                    <a:pt x="230" y="81"/>
                  </a:lnTo>
                  <a:lnTo>
                    <a:pt x="232" y="81"/>
                  </a:lnTo>
                  <a:lnTo>
                    <a:pt x="234" y="81"/>
                  </a:lnTo>
                  <a:lnTo>
                    <a:pt x="236" y="81"/>
                  </a:lnTo>
                  <a:lnTo>
                    <a:pt x="238" y="82"/>
                  </a:lnTo>
                  <a:lnTo>
                    <a:pt x="240" y="82"/>
                  </a:lnTo>
                  <a:lnTo>
                    <a:pt x="242" y="82"/>
                  </a:lnTo>
                  <a:lnTo>
                    <a:pt x="244" y="82"/>
                  </a:lnTo>
                  <a:lnTo>
                    <a:pt x="246" y="83"/>
                  </a:lnTo>
                  <a:lnTo>
                    <a:pt x="248" y="84"/>
                  </a:lnTo>
                  <a:lnTo>
                    <a:pt x="250" y="84"/>
                  </a:lnTo>
                  <a:lnTo>
                    <a:pt x="252" y="85"/>
                  </a:lnTo>
                  <a:lnTo>
                    <a:pt x="254" y="86"/>
                  </a:lnTo>
                  <a:lnTo>
                    <a:pt x="256" y="87"/>
                  </a:lnTo>
                  <a:lnTo>
                    <a:pt x="258" y="87"/>
                  </a:lnTo>
                  <a:lnTo>
                    <a:pt x="260" y="89"/>
                  </a:lnTo>
                  <a:lnTo>
                    <a:pt x="262" y="90"/>
                  </a:lnTo>
                  <a:lnTo>
                    <a:pt x="264" y="91"/>
                  </a:lnTo>
                  <a:lnTo>
                    <a:pt x="266" y="92"/>
                  </a:lnTo>
                  <a:lnTo>
                    <a:pt x="268" y="93"/>
                  </a:lnTo>
                  <a:lnTo>
                    <a:pt x="270" y="95"/>
                  </a:lnTo>
                  <a:lnTo>
                    <a:pt x="272" y="96"/>
                  </a:lnTo>
                  <a:lnTo>
                    <a:pt x="274" y="98"/>
                  </a:lnTo>
                  <a:lnTo>
                    <a:pt x="276" y="100"/>
                  </a:lnTo>
                  <a:lnTo>
                    <a:pt x="278" y="101"/>
                  </a:lnTo>
                  <a:lnTo>
                    <a:pt x="280" y="103"/>
                  </a:lnTo>
                  <a:lnTo>
                    <a:pt x="282" y="105"/>
                  </a:lnTo>
                  <a:lnTo>
                    <a:pt x="284" y="107"/>
                  </a:lnTo>
                  <a:lnTo>
                    <a:pt x="286" y="109"/>
                  </a:lnTo>
                  <a:lnTo>
                    <a:pt x="288" y="111"/>
                  </a:lnTo>
                  <a:lnTo>
                    <a:pt x="290" y="113"/>
                  </a:lnTo>
                  <a:lnTo>
                    <a:pt x="292" y="116"/>
                  </a:lnTo>
                  <a:lnTo>
                    <a:pt x="294" y="118"/>
                  </a:lnTo>
                  <a:lnTo>
                    <a:pt x="296" y="121"/>
                  </a:lnTo>
                  <a:lnTo>
                    <a:pt x="298" y="123"/>
                  </a:lnTo>
                  <a:lnTo>
                    <a:pt x="300" y="126"/>
                  </a:lnTo>
                  <a:lnTo>
                    <a:pt x="302" y="128"/>
                  </a:lnTo>
                  <a:lnTo>
                    <a:pt x="304" y="131"/>
                  </a:lnTo>
                  <a:lnTo>
                    <a:pt x="306" y="134"/>
                  </a:lnTo>
                  <a:lnTo>
                    <a:pt x="308" y="137"/>
                  </a:lnTo>
                  <a:lnTo>
                    <a:pt x="310" y="140"/>
                  </a:lnTo>
                  <a:lnTo>
                    <a:pt x="312" y="143"/>
                  </a:lnTo>
                  <a:lnTo>
                    <a:pt x="314" y="146"/>
                  </a:lnTo>
                  <a:lnTo>
                    <a:pt x="316" y="149"/>
                  </a:lnTo>
                  <a:lnTo>
                    <a:pt x="318" y="153"/>
                  </a:lnTo>
                  <a:lnTo>
                    <a:pt x="320" y="156"/>
                  </a:lnTo>
                  <a:lnTo>
                    <a:pt x="322" y="160"/>
                  </a:lnTo>
                  <a:lnTo>
                    <a:pt x="324" y="163"/>
                  </a:lnTo>
                  <a:lnTo>
                    <a:pt x="326" y="167"/>
                  </a:lnTo>
                  <a:lnTo>
                    <a:pt x="328" y="171"/>
                  </a:lnTo>
                  <a:lnTo>
                    <a:pt x="330" y="174"/>
                  </a:lnTo>
                  <a:lnTo>
                    <a:pt x="332" y="178"/>
                  </a:lnTo>
                  <a:lnTo>
                    <a:pt x="334" y="182"/>
                  </a:lnTo>
                  <a:lnTo>
                    <a:pt x="336" y="186"/>
                  </a:lnTo>
                  <a:lnTo>
                    <a:pt x="338" y="190"/>
                  </a:lnTo>
                  <a:lnTo>
                    <a:pt x="340" y="195"/>
                  </a:lnTo>
                  <a:lnTo>
                    <a:pt x="342" y="199"/>
                  </a:lnTo>
                  <a:lnTo>
                    <a:pt x="344" y="203"/>
                  </a:lnTo>
                  <a:lnTo>
                    <a:pt x="346" y="208"/>
                  </a:lnTo>
                  <a:lnTo>
                    <a:pt x="348" y="212"/>
                  </a:lnTo>
                  <a:lnTo>
                    <a:pt x="350" y="217"/>
                  </a:lnTo>
                  <a:lnTo>
                    <a:pt x="352" y="222"/>
                  </a:lnTo>
                  <a:lnTo>
                    <a:pt x="354" y="226"/>
                  </a:lnTo>
                  <a:lnTo>
                    <a:pt x="356" y="231"/>
                  </a:lnTo>
                  <a:lnTo>
                    <a:pt x="358" y="236"/>
                  </a:lnTo>
                  <a:lnTo>
                    <a:pt x="360" y="241"/>
                  </a:lnTo>
                  <a:lnTo>
                    <a:pt x="362" y="246"/>
                  </a:lnTo>
                  <a:lnTo>
                    <a:pt x="364" y="251"/>
                  </a:lnTo>
                  <a:lnTo>
                    <a:pt x="366" y="256"/>
                  </a:lnTo>
                  <a:lnTo>
                    <a:pt x="368" y="262"/>
                  </a:lnTo>
                  <a:lnTo>
                    <a:pt x="370" y="267"/>
                  </a:lnTo>
                  <a:lnTo>
                    <a:pt x="372" y="273"/>
                  </a:lnTo>
                  <a:lnTo>
                    <a:pt x="374" y="278"/>
                  </a:lnTo>
                  <a:lnTo>
                    <a:pt x="376" y="284"/>
                  </a:lnTo>
                  <a:lnTo>
                    <a:pt x="378" y="290"/>
                  </a:lnTo>
                  <a:lnTo>
                    <a:pt x="380" y="295"/>
                  </a:lnTo>
                  <a:lnTo>
                    <a:pt x="382" y="301"/>
                  </a:lnTo>
                  <a:lnTo>
                    <a:pt x="384" y="307"/>
                  </a:lnTo>
                  <a:lnTo>
                    <a:pt x="386" y="313"/>
                  </a:lnTo>
                  <a:lnTo>
                    <a:pt x="388" y="319"/>
                  </a:lnTo>
                  <a:lnTo>
                    <a:pt x="390" y="325"/>
                  </a:lnTo>
                  <a:lnTo>
                    <a:pt x="392" y="332"/>
                  </a:lnTo>
                  <a:lnTo>
                    <a:pt x="394" y="328"/>
                  </a:lnTo>
                  <a:lnTo>
                    <a:pt x="396" y="322"/>
                  </a:lnTo>
                  <a:lnTo>
                    <a:pt x="398" y="315"/>
                  </a:lnTo>
                  <a:lnTo>
                    <a:pt x="400" y="308"/>
                  </a:lnTo>
                  <a:lnTo>
                    <a:pt x="402" y="302"/>
                  </a:lnTo>
                  <a:lnTo>
                    <a:pt x="404" y="295"/>
                  </a:lnTo>
                  <a:lnTo>
                    <a:pt x="406" y="288"/>
                  </a:lnTo>
                  <a:lnTo>
                    <a:pt x="408" y="281"/>
                  </a:lnTo>
                  <a:lnTo>
                    <a:pt x="410" y="274"/>
                  </a:lnTo>
                  <a:lnTo>
                    <a:pt x="412" y="267"/>
                  </a:lnTo>
                  <a:lnTo>
                    <a:pt x="414" y="260"/>
                  </a:lnTo>
                  <a:lnTo>
                    <a:pt x="416" y="253"/>
                  </a:lnTo>
                  <a:lnTo>
                    <a:pt x="418" y="246"/>
                  </a:lnTo>
                  <a:lnTo>
                    <a:pt x="420" y="238"/>
                  </a:lnTo>
                  <a:lnTo>
                    <a:pt x="422" y="231"/>
                  </a:lnTo>
                  <a:lnTo>
                    <a:pt x="424" y="223"/>
                  </a:lnTo>
                  <a:lnTo>
                    <a:pt x="426" y="216"/>
                  </a:lnTo>
                  <a:lnTo>
                    <a:pt x="428" y="208"/>
                  </a:lnTo>
                  <a:lnTo>
                    <a:pt x="430" y="200"/>
                  </a:lnTo>
                  <a:lnTo>
                    <a:pt x="432" y="192"/>
                  </a:lnTo>
                  <a:lnTo>
                    <a:pt x="434" y="185"/>
                  </a:lnTo>
                  <a:lnTo>
                    <a:pt x="436" y="177"/>
                  </a:lnTo>
                  <a:lnTo>
                    <a:pt x="438" y="168"/>
                  </a:lnTo>
                  <a:lnTo>
                    <a:pt x="440" y="160"/>
                  </a:lnTo>
                  <a:lnTo>
                    <a:pt x="442" y="152"/>
                  </a:lnTo>
                  <a:lnTo>
                    <a:pt x="444" y="144"/>
                  </a:lnTo>
                  <a:lnTo>
                    <a:pt x="446" y="135"/>
                  </a:lnTo>
                  <a:lnTo>
                    <a:pt x="448" y="127"/>
                  </a:lnTo>
                  <a:lnTo>
                    <a:pt x="450" y="118"/>
                  </a:lnTo>
                  <a:lnTo>
                    <a:pt x="452" y="110"/>
                  </a:lnTo>
                  <a:lnTo>
                    <a:pt x="454" y="101"/>
                  </a:lnTo>
                  <a:lnTo>
                    <a:pt x="456" y="92"/>
                  </a:lnTo>
                  <a:lnTo>
                    <a:pt x="458" y="83"/>
                  </a:lnTo>
                  <a:lnTo>
                    <a:pt x="460" y="74"/>
                  </a:lnTo>
                  <a:lnTo>
                    <a:pt x="462" y="65"/>
                  </a:lnTo>
                  <a:lnTo>
                    <a:pt x="464" y="56"/>
                  </a:lnTo>
                  <a:lnTo>
                    <a:pt x="466" y="47"/>
                  </a:lnTo>
                  <a:lnTo>
                    <a:pt x="468" y="38"/>
                  </a:lnTo>
                  <a:lnTo>
                    <a:pt x="470" y="28"/>
                  </a:lnTo>
                  <a:lnTo>
                    <a:pt x="472" y="19"/>
                  </a:lnTo>
                  <a:lnTo>
                    <a:pt x="474" y="9"/>
                  </a:lnTo>
                  <a:lnTo>
                    <a:pt x="476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5" name="Oval 104"/>
          <p:cNvSpPr/>
          <p:nvPr/>
        </p:nvSpPr>
        <p:spPr>
          <a:xfrm>
            <a:off x="1902251" y="5315507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Oval 105"/>
          <p:cNvSpPr/>
          <p:nvPr/>
        </p:nvSpPr>
        <p:spPr>
          <a:xfrm>
            <a:off x="2297106" y="4643562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7" name="Oval 106"/>
          <p:cNvSpPr/>
          <p:nvPr/>
        </p:nvSpPr>
        <p:spPr>
          <a:xfrm>
            <a:off x="2556186" y="3439602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8" name="Oval 107"/>
          <p:cNvSpPr/>
          <p:nvPr/>
        </p:nvSpPr>
        <p:spPr>
          <a:xfrm>
            <a:off x="1292651" y="3454842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9" name="Oval 108"/>
          <p:cNvSpPr/>
          <p:nvPr/>
        </p:nvSpPr>
        <p:spPr>
          <a:xfrm>
            <a:off x="1550346" y="4643562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35944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411320"/>
              </p:ext>
            </p:extLst>
          </p:nvPr>
        </p:nvGraphicFramePr>
        <p:xfrm>
          <a:off x="8046584" y="208961"/>
          <a:ext cx="1943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942920" imgH="431640" progId="Equation.DSMT4">
                  <p:embed/>
                </p:oleObj>
              </mc:Choice>
              <mc:Fallback>
                <p:oleObj name="Equation" r:id="rId6" imgW="1942920" imgH="431640" progId="Equation.DSMT4">
                  <p:embed/>
                  <p:pic>
                    <p:nvPicPr>
                      <p:cNvPr id="35944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6584" y="208961"/>
                        <a:ext cx="1943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45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518021"/>
              </p:ext>
            </p:extLst>
          </p:nvPr>
        </p:nvGraphicFramePr>
        <p:xfrm>
          <a:off x="7978695" y="798876"/>
          <a:ext cx="3492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3492360" imgH="444240" progId="Equation.DSMT4">
                  <p:embed/>
                </p:oleObj>
              </mc:Choice>
              <mc:Fallback>
                <p:oleObj name="Equation" r:id="rId8" imgW="3492360" imgH="444240" progId="Equation.DSMT4">
                  <p:embed/>
                  <p:pic>
                    <p:nvPicPr>
                      <p:cNvPr id="35945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8695" y="798876"/>
                        <a:ext cx="34925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838430"/>
              </p:ext>
            </p:extLst>
          </p:nvPr>
        </p:nvGraphicFramePr>
        <p:xfrm>
          <a:off x="9465230" y="794749"/>
          <a:ext cx="749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749160" imgH="444240" progId="Equation.DSMT4">
                  <p:embed/>
                </p:oleObj>
              </mc:Choice>
              <mc:Fallback>
                <p:oleObj name="Equation" r:id="rId10" imgW="749160" imgH="44424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5230" y="794749"/>
                        <a:ext cx="7493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47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751901"/>
              </p:ext>
            </p:extLst>
          </p:nvPr>
        </p:nvGraphicFramePr>
        <p:xfrm>
          <a:off x="10192305" y="880474"/>
          <a:ext cx="8255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825480" imgH="368280" progId="Equation.DSMT4">
                  <p:embed/>
                </p:oleObj>
              </mc:Choice>
              <mc:Fallback>
                <p:oleObj name="Equation" r:id="rId12" imgW="825480" imgH="368280" progId="Equation.DSMT4">
                  <p:embed/>
                  <p:pic>
                    <p:nvPicPr>
                      <p:cNvPr id="35947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2305" y="880474"/>
                        <a:ext cx="8255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48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835880"/>
              </p:ext>
            </p:extLst>
          </p:nvPr>
        </p:nvGraphicFramePr>
        <p:xfrm>
          <a:off x="7725330" y="1358311"/>
          <a:ext cx="3873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3873240" imgH="545760" progId="Equation.DSMT4">
                  <p:embed/>
                </p:oleObj>
              </mc:Choice>
              <mc:Fallback>
                <p:oleObj name="Equation" r:id="rId14" imgW="3873240" imgH="545760" progId="Equation.DSMT4">
                  <p:embed/>
                  <p:pic>
                    <p:nvPicPr>
                      <p:cNvPr id="35948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5330" y="1358311"/>
                        <a:ext cx="3873500" cy="546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49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928900"/>
              </p:ext>
            </p:extLst>
          </p:nvPr>
        </p:nvGraphicFramePr>
        <p:xfrm>
          <a:off x="7990760" y="2037444"/>
          <a:ext cx="2654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2654280" imgH="533160" progId="Equation.DSMT4">
                  <p:embed/>
                </p:oleObj>
              </mc:Choice>
              <mc:Fallback>
                <p:oleObj name="Equation" r:id="rId16" imgW="2654280" imgH="533160" progId="Equation.DSMT4">
                  <p:embed/>
                  <p:pic>
                    <p:nvPicPr>
                      <p:cNvPr id="35949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0760" y="2037444"/>
                        <a:ext cx="2654300" cy="533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50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309789"/>
              </p:ext>
            </p:extLst>
          </p:nvPr>
        </p:nvGraphicFramePr>
        <p:xfrm>
          <a:off x="8232060" y="2650854"/>
          <a:ext cx="1917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1917360" imgH="368280" progId="Equation.DSMT4">
                  <p:embed/>
                </p:oleObj>
              </mc:Choice>
              <mc:Fallback>
                <p:oleObj name="Equation" r:id="rId18" imgW="1917360" imgH="368280" progId="Equation.DSMT4">
                  <p:embed/>
                  <p:pic>
                    <p:nvPicPr>
                      <p:cNvPr id="3595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060" y="2650854"/>
                        <a:ext cx="19177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51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739907"/>
              </p:ext>
            </p:extLst>
          </p:nvPr>
        </p:nvGraphicFramePr>
        <p:xfrm>
          <a:off x="8224123" y="3212194"/>
          <a:ext cx="22733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2273040" imgH="469800" progId="Equation.DSMT4">
                  <p:embed/>
                </p:oleObj>
              </mc:Choice>
              <mc:Fallback>
                <p:oleObj name="Equation" r:id="rId20" imgW="2273040" imgH="469800" progId="Equation.DSMT4">
                  <p:embed/>
                  <p:pic>
                    <p:nvPicPr>
                      <p:cNvPr id="35951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4123" y="3212194"/>
                        <a:ext cx="22733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952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855566"/>
              </p:ext>
            </p:extLst>
          </p:nvPr>
        </p:nvGraphicFramePr>
        <p:xfrm>
          <a:off x="8230155" y="3799251"/>
          <a:ext cx="1930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1930320" imgH="368280" progId="Equation.DSMT4">
                  <p:embed/>
                </p:oleObj>
              </mc:Choice>
              <mc:Fallback>
                <p:oleObj name="Equation" r:id="rId22" imgW="1930320" imgH="368280" progId="Equation.DSMT4">
                  <p:embed/>
                  <p:pic>
                    <p:nvPicPr>
                      <p:cNvPr id="35952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0155" y="3799251"/>
                        <a:ext cx="1930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8" name="Straight Arrow Connector 117"/>
          <p:cNvCxnSpPr/>
          <p:nvPr/>
        </p:nvCxnSpPr>
        <p:spPr>
          <a:xfrm>
            <a:off x="1949356" y="969335"/>
            <a:ext cx="0" cy="5084618"/>
          </a:xfrm>
          <a:prstGeom prst="straightConnector1">
            <a:avLst/>
          </a:prstGeom>
          <a:ln w="28575">
            <a:solidFill>
              <a:srgbClr val="0070C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Oval 118"/>
          <p:cNvSpPr/>
          <p:nvPr/>
        </p:nvSpPr>
        <p:spPr>
          <a:xfrm>
            <a:off x="1902252" y="1588635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Oval 119"/>
          <p:cNvSpPr/>
          <p:nvPr/>
        </p:nvSpPr>
        <p:spPr>
          <a:xfrm>
            <a:off x="2290180" y="2253652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Oval 120"/>
          <p:cNvSpPr/>
          <p:nvPr/>
        </p:nvSpPr>
        <p:spPr>
          <a:xfrm>
            <a:off x="1542035" y="2253651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6344286" y="435133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X: Intercept: </a:t>
            </a:r>
          </a:p>
        </p:txBody>
      </p:sp>
      <p:graphicFrame>
        <p:nvGraphicFramePr>
          <p:cNvPr id="123" name="Object 217"/>
          <p:cNvGraphicFramePr>
            <a:graphicFrameLocks noChangeAspect="1"/>
          </p:cNvGraphicFramePr>
          <p:nvPr/>
        </p:nvGraphicFramePr>
        <p:xfrm>
          <a:off x="8001953" y="4336733"/>
          <a:ext cx="1917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1917360" imgH="444240" progId="Equation.DSMT4">
                  <p:embed/>
                </p:oleObj>
              </mc:Choice>
              <mc:Fallback>
                <p:oleObj name="Equation" r:id="rId24" imgW="1917360" imgH="444240" progId="Equation.DSMT4">
                  <p:embed/>
                  <p:pic>
                    <p:nvPicPr>
                      <p:cNvPr id="123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953" y="4336733"/>
                        <a:ext cx="1917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6511926" y="486949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Y: Intercept: </a:t>
            </a:r>
          </a:p>
        </p:txBody>
      </p:sp>
      <p:graphicFrame>
        <p:nvGraphicFramePr>
          <p:cNvPr id="125" name="Object 217"/>
          <p:cNvGraphicFramePr>
            <a:graphicFrameLocks noChangeAspect="1"/>
          </p:cNvGraphicFramePr>
          <p:nvPr/>
        </p:nvGraphicFramePr>
        <p:xfrm>
          <a:off x="8097520" y="4811854"/>
          <a:ext cx="878840" cy="42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914400" imgH="444240" progId="Equation.DSMT4">
                  <p:embed/>
                </p:oleObj>
              </mc:Choice>
              <mc:Fallback>
                <p:oleObj name="Equation" r:id="rId26" imgW="914400" imgH="444240" progId="Equation.DSMT4">
                  <p:embed/>
                  <p:pic>
                    <p:nvPicPr>
                      <p:cNvPr id="125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7520" y="4811854"/>
                        <a:ext cx="878840" cy="427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6265862" y="5391090"/>
            <a:ext cx="11400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Domain:</a:t>
            </a:r>
          </a:p>
        </p:txBody>
      </p:sp>
      <p:graphicFrame>
        <p:nvGraphicFramePr>
          <p:cNvPr id="127" name="Object 9"/>
          <p:cNvGraphicFramePr>
            <a:graphicFrameLocks noChangeAspect="1"/>
          </p:cNvGraphicFramePr>
          <p:nvPr/>
        </p:nvGraphicFramePr>
        <p:xfrm>
          <a:off x="7361556" y="5443160"/>
          <a:ext cx="7318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419040" imgH="177480" progId="Equation.DSMT4">
                  <p:embed/>
                </p:oleObj>
              </mc:Choice>
              <mc:Fallback>
                <p:oleObj name="Equation" r:id="rId28" imgW="419040" imgH="177480" progId="Equation.DSMT4">
                  <p:embed/>
                  <p:pic>
                    <p:nvPicPr>
                      <p:cNvPr id="1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1556" y="5443160"/>
                        <a:ext cx="7318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429943" y="5406330"/>
            <a:ext cx="1011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Range:</a:t>
            </a:r>
          </a:p>
        </p:txBody>
      </p:sp>
      <p:graphicFrame>
        <p:nvGraphicFramePr>
          <p:cNvPr id="129" name="Object 9"/>
          <p:cNvGraphicFramePr>
            <a:graphicFrameLocks noChangeAspect="1"/>
          </p:cNvGraphicFramePr>
          <p:nvPr/>
        </p:nvGraphicFramePr>
        <p:xfrm>
          <a:off x="9546273" y="5435858"/>
          <a:ext cx="6889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393480" imgH="203040" progId="Equation.DSMT4">
                  <p:embed/>
                </p:oleObj>
              </mc:Choice>
              <mc:Fallback>
                <p:oleObj name="Equation" r:id="rId30" imgW="393480" imgH="203040" progId="Equation.DSMT4">
                  <p:embed/>
                  <p:pic>
                    <p:nvPicPr>
                      <p:cNvPr id="1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46273" y="5435858"/>
                        <a:ext cx="6889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6" name="Object 6"/>
          <p:cNvGraphicFramePr>
            <a:graphicFrameLocks noChangeAspect="1"/>
          </p:cNvGraphicFramePr>
          <p:nvPr/>
        </p:nvGraphicFramePr>
        <p:xfrm>
          <a:off x="4397058" y="5816600"/>
          <a:ext cx="5232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2997000" imgH="596880" progId="Equation.DSMT4">
                  <p:embed/>
                </p:oleObj>
              </mc:Choice>
              <mc:Fallback>
                <p:oleObj name="Equation" r:id="rId32" imgW="2997000" imgH="596880" progId="Equation.DSMT4">
                  <p:embed/>
                  <p:pic>
                    <p:nvPicPr>
                      <p:cNvPr id="8193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058" y="5816600"/>
                        <a:ext cx="5232400" cy="1041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467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3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3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3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3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3000"/>
                                        <p:tgtEl>
                                          <p:spTgt spid="35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0" grpId="0" animBg="1"/>
      <p:bldP spid="35940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8" grpId="0" animBg="1"/>
      <p:bldP spid="109" grpId="0" animBg="1"/>
      <p:bldP spid="109" grpId="1" animBg="1"/>
      <p:bldP spid="119" grpId="0" animBg="1"/>
      <p:bldP spid="120" grpId="0" animBg="1"/>
      <p:bldP spid="121" grpId="0" animBg="1"/>
      <p:bldP spid="122" grpId="0"/>
      <p:bldP spid="124" grpId="0"/>
      <p:bldP spid="126" grpId="0"/>
      <p:bldP spid="1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9"/>
          <p:cNvGrpSpPr/>
          <p:nvPr/>
        </p:nvGrpSpPr>
        <p:grpSpPr>
          <a:xfrm>
            <a:off x="330553" y="1230200"/>
            <a:ext cx="5272070" cy="5524496"/>
            <a:chOff x="623453" y="1061313"/>
            <a:chExt cx="5272070" cy="5524496"/>
          </a:xfrm>
        </p:grpSpPr>
        <p:sp>
          <p:nvSpPr>
            <p:cNvPr id="37893" name="AutoShape 5"/>
            <p:cNvSpPr>
              <a:spLocks noChangeAspect="1" noChangeArrowheads="1" noTextEdit="1"/>
            </p:cNvSpPr>
            <p:nvPr/>
          </p:nvSpPr>
          <p:spPr bwMode="auto">
            <a:xfrm>
              <a:off x="623453" y="1068916"/>
              <a:ext cx="5272070" cy="5516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629536" y="1076519"/>
              <a:ext cx="5259905" cy="550168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 flipV="1">
              <a:off x="96103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 flipV="1">
              <a:off x="968639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8" name="Line 10"/>
            <p:cNvSpPr>
              <a:spLocks noChangeShapeType="1"/>
            </p:cNvSpPr>
            <p:nvPr/>
          </p:nvSpPr>
          <p:spPr bwMode="auto">
            <a:xfrm flipV="1">
              <a:off x="128645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 flipV="1">
              <a:off x="129253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 flipV="1">
              <a:off x="161643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 flipV="1">
              <a:off x="162403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2" name="Line 14"/>
            <p:cNvSpPr>
              <a:spLocks noChangeShapeType="1"/>
            </p:cNvSpPr>
            <p:nvPr/>
          </p:nvSpPr>
          <p:spPr bwMode="auto">
            <a:xfrm flipV="1">
              <a:off x="1941851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3" name="Line 15"/>
            <p:cNvSpPr>
              <a:spLocks noChangeShapeType="1"/>
            </p:cNvSpPr>
            <p:nvPr/>
          </p:nvSpPr>
          <p:spPr bwMode="auto">
            <a:xfrm flipV="1">
              <a:off x="194793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4" name="Line 16"/>
            <p:cNvSpPr>
              <a:spLocks noChangeShapeType="1"/>
            </p:cNvSpPr>
            <p:nvPr/>
          </p:nvSpPr>
          <p:spPr bwMode="auto">
            <a:xfrm flipV="1">
              <a:off x="259724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5" name="Line 17"/>
            <p:cNvSpPr>
              <a:spLocks noChangeShapeType="1"/>
            </p:cNvSpPr>
            <p:nvPr/>
          </p:nvSpPr>
          <p:spPr bwMode="auto">
            <a:xfrm flipV="1">
              <a:off x="260333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6" name="Line 18"/>
            <p:cNvSpPr>
              <a:spLocks noChangeShapeType="1"/>
            </p:cNvSpPr>
            <p:nvPr/>
          </p:nvSpPr>
          <p:spPr bwMode="auto">
            <a:xfrm flipV="1">
              <a:off x="292874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7" name="Line 19"/>
            <p:cNvSpPr>
              <a:spLocks noChangeShapeType="1"/>
            </p:cNvSpPr>
            <p:nvPr/>
          </p:nvSpPr>
          <p:spPr bwMode="auto">
            <a:xfrm flipV="1">
              <a:off x="2934831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8" name="Line 20"/>
            <p:cNvSpPr>
              <a:spLocks noChangeShapeType="1"/>
            </p:cNvSpPr>
            <p:nvPr/>
          </p:nvSpPr>
          <p:spPr bwMode="auto">
            <a:xfrm flipV="1">
              <a:off x="3252645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09" name="Line 21"/>
            <p:cNvSpPr>
              <a:spLocks noChangeShapeType="1"/>
            </p:cNvSpPr>
            <p:nvPr/>
          </p:nvSpPr>
          <p:spPr bwMode="auto">
            <a:xfrm flipV="1">
              <a:off x="326024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0" name="Line 22"/>
            <p:cNvSpPr>
              <a:spLocks noChangeShapeType="1"/>
            </p:cNvSpPr>
            <p:nvPr/>
          </p:nvSpPr>
          <p:spPr bwMode="auto">
            <a:xfrm flipV="1">
              <a:off x="3584145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 flipV="1">
              <a:off x="359022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2" name="Line 24"/>
            <p:cNvSpPr>
              <a:spLocks noChangeShapeType="1"/>
            </p:cNvSpPr>
            <p:nvPr/>
          </p:nvSpPr>
          <p:spPr bwMode="auto">
            <a:xfrm flipV="1">
              <a:off x="3908042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3" name="Line 25"/>
            <p:cNvSpPr>
              <a:spLocks noChangeShapeType="1"/>
            </p:cNvSpPr>
            <p:nvPr/>
          </p:nvSpPr>
          <p:spPr bwMode="auto">
            <a:xfrm flipV="1">
              <a:off x="391564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4" name="Line 26"/>
            <p:cNvSpPr>
              <a:spLocks noChangeShapeType="1"/>
            </p:cNvSpPr>
            <p:nvPr/>
          </p:nvSpPr>
          <p:spPr bwMode="auto">
            <a:xfrm flipV="1">
              <a:off x="423954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5" name="Line 27"/>
            <p:cNvSpPr>
              <a:spLocks noChangeShapeType="1"/>
            </p:cNvSpPr>
            <p:nvPr/>
          </p:nvSpPr>
          <p:spPr bwMode="auto">
            <a:xfrm flipV="1">
              <a:off x="4245625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6" name="Line 28"/>
            <p:cNvSpPr>
              <a:spLocks noChangeShapeType="1"/>
            </p:cNvSpPr>
            <p:nvPr/>
          </p:nvSpPr>
          <p:spPr bwMode="auto">
            <a:xfrm flipV="1">
              <a:off x="456344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7" name="Line 29"/>
            <p:cNvSpPr>
              <a:spLocks noChangeShapeType="1"/>
            </p:cNvSpPr>
            <p:nvPr/>
          </p:nvSpPr>
          <p:spPr bwMode="auto">
            <a:xfrm flipV="1">
              <a:off x="457104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8" name="Line 30"/>
            <p:cNvSpPr>
              <a:spLocks noChangeShapeType="1"/>
            </p:cNvSpPr>
            <p:nvPr/>
          </p:nvSpPr>
          <p:spPr bwMode="auto">
            <a:xfrm flipV="1">
              <a:off x="489494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19" name="Line 31"/>
            <p:cNvSpPr>
              <a:spLocks noChangeShapeType="1"/>
            </p:cNvSpPr>
            <p:nvPr/>
          </p:nvSpPr>
          <p:spPr bwMode="auto">
            <a:xfrm flipV="1">
              <a:off x="490254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0" name="Line 32"/>
            <p:cNvSpPr>
              <a:spLocks noChangeShapeType="1"/>
            </p:cNvSpPr>
            <p:nvPr/>
          </p:nvSpPr>
          <p:spPr bwMode="auto">
            <a:xfrm flipV="1">
              <a:off x="5220357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1" name="Line 33"/>
            <p:cNvSpPr>
              <a:spLocks noChangeShapeType="1"/>
            </p:cNvSpPr>
            <p:nvPr/>
          </p:nvSpPr>
          <p:spPr bwMode="auto">
            <a:xfrm flipV="1">
              <a:off x="522644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 flipV="1">
              <a:off x="5550337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3" name="Line 35"/>
            <p:cNvSpPr>
              <a:spLocks noChangeShapeType="1"/>
            </p:cNvSpPr>
            <p:nvPr/>
          </p:nvSpPr>
          <p:spPr bwMode="auto">
            <a:xfrm flipV="1">
              <a:off x="5557940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>
              <a:off x="637139" y="6448951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637139" y="6456554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>
              <a:off x="637139" y="6096162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7" name="Line 39"/>
            <p:cNvSpPr>
              <a:spLocks noChangeShapeType="1"/>
            </p:cNvSpPr>
            <p:nvPr/>
          </p:nvSpPr>
          <p:spPr bwMode="auto">
            <a:xfrm>
              <a:off x="637139" y="6103765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>
              <a:off x="637139" y="5750976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>
              <a:off x="637139" y="575705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0" name="Line 42"/>
            <p:cNvSpPr>
              <a:spLocks noChangeShapeType="1"/>
            </p:cNvSpPr>
            <p:nvPr/>
          </p:nvSpPr>
          <p:spPr bwMode="auto">
            <a:xfrm>
              <a:off x="637139" y="5398187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>
              <a:off x="637139" y="540426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2" name="Line 44"/>
            <p:cNvSpPr>
              <a:spLocks noChangeShapeType="1"/>
            </p:cNvSpPr>
            <p:nvPr/>
          </p:nvSpPr>
          <p:spPr bwMode="auto">
            <a:xfrm>
              <a:off x="637139" y="5051480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637139" y="5059083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4" name="Line 46"/>
            <p:cNvSpPr>
              <a:spLocks noChangeShapeType="1"/>
            </p:cNvSpPr>
            <p:nvPr/>
          </p:nvSpPr>
          <p:spPr bwMode="auto">
            <a:xfrm>
              <a:off x="637139" y="4706294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5" name="Line 47"/>
            <p:cNvSpPr>
              <a:spLocks noChangeShapeType="1"/>
            </p:cNvSpPr>
            <p:nvPr/>
          </p:nvSpPr>
          <p:spPr bwMode="auto">
            <a:xfrm>
              <a:off x="637139" y="4713897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637139" y="4006798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7" name="Line 49"/>
            <p:cNvSpPr>
              <a:spLocks noChangeShapeType="1"/>
            </p:cNvSpPr>
            <p:nvPr/>
          </p:nvSpPr>
          <p:spPr bwMode="auto">
            <a:xfrm>
              <a:off x="637139" y="4014402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8" name="Line 50"/>
            <p:cNvSpPr>
              <a:spLocks noChangeShapeType="1"/>
            </p:cNvSpPr>
            <p:nvPr/>
          </p:nvSpPr>
          <p:spPr bwMode="auto">
            <a:xfrm>
              <a:off x="637139" y="365400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37139" y="3661612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0" name="Line 52"/>
            <p:cNvSpPr>
              <a:spLocks noChangeShapeType="1"/>
            </p:cNvSpPr>
            <p:nvPr/>
          </p:nvSpPr>
          <p:spPr bwMode="auto">
            <a:xfrm>
              <a:off x="637139" y="3308823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1" name="Line 53"/>
            <p:cNvSpPr>
              <a:spLocks noChangeShapeType="1"/>
            </p:cNvSpPr>
            <p:nvPr/>
          </p:nvSpPr>
          <p:spPr bwMode="auto">
            <a:xfrm>
              <a:off x="637139" y="3316426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2" name="Line 54"/>
            <p:cNvSpPr>
              <a:spLocks noChangeShapeType="1"/>
            </p:cNvSpPr>
            <p:nvPr/>
          </p:nvSpPr>
          <p:spPr bwMode="auto">
            <a:xfrm>
              <a:off x="637139" y="2956034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3" name="Line 55"/>
            <p:cNvSpPr>
              <a:spLocks noChangeShapeType="1"/>
            </p:cNvSpPr>
            <p:nvPr/>
          </p:nvSpPr>
          <p:spPr bwMode="auto">
            <a:xfrm>
              <a:off x="637139" y="2963637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4" name="Line 56"/>
            <p:cNvSpPr>
              <a:spLocks noChangeShapeType="1"/>
            </p:cNvSpPr>
            <p:nvPr/>
          </p:nvSpPr>
          <p:spPr bwMode="auto">
            <a:xfrm>
              <a:off x="637139" y="2610848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5" name="Line 57"/>
            <p:cNvSpPr>
              <a:spLocks noChangeShapeType="1"/>
            </p:cNvSpPr>
            <p:nvPr/>
          </p:nvSpPr>
          <p:spPr bwMode="auto">
            <a:xfrm>
              <a:off x="637139" y="2616931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6" name="Line 58"/>
            <p:cNvSpPr>
              <a:spLocks noChangeShapeType="1"/>
            </p:cNvSpPr>
            <p:nvPr/>
          </p:nvSpPr>
          <p:spPr bwMode="auto">
            <a:xfrm>
              <a:off x="637139" y="225805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7" name="Line 59"/>
            <p:cNvSpPr>
              <a:spLocks noChangeShapeType="1"/>
            </p:cNvSpPr>
            <p:nvPr/>
          </p:nvSpPr>
          <p:spPr bwMode="auto">
            <a:xfrm>
              <a:off x="637139" y="2264141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8" name="Line 60"/>
            <p:cNvSpPr>
              <a:spLocks noChangeShapeType="1"/>
            </p:cNvSpPr>
            <p:nvPr/>
          </p:nvSpPr>
          <p:spPr bwMode="auto">
            <a:xfrm>
              <a:off x="637139" y="1911352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49" name="Line 61"/>
            <p:cNvSpPr>
              <a:spLocks noChangeShapeType="1"/>
            </p:cNvSpPr>
            <p:nvPr/>
          </p:nvSpPr>
          <p:spPr bwMode="auto">
            <a:xfrm>
              <a:off x="637139" y="1918955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0" name="Line 62"/>
            <p:cNvSpPr>
              <a:spLocks noChangeShapeType="1"/>
            </p:cNvSpPr>
            <p:nvPr/>
          </p:nvSpPr>
          <p:spPr bwMode="auto">
            <a:xfrm>
              <a:off x="637139" y="1566166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1" name="Line 63"/>
            <p:cNvSpPr>
              <a:spLocks noChangeShapeType="1"/>
            </p:cNvSpPr>
            <p:nvPr/>
          </p:nvSpPr>
          <p:spPr bwMode="auto">
            <a:xfrm>
              <a:off x="637139" y="1573769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2" name="Line 64"/>
            <p:cNvSpPr>
              <a:spLocks noChangeShapeType="1"/>
            </p:cNvSpPr>
            <p:nvPr/>
          </p:nvSpPr>
          <p:spPr bwMode="auto">
            <a:xfrm>
              <a:off x="637139" y="1213377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3" name="Line 65"/>
            <p:cNvSpPr>
              <a:spLocks noChangeShapeType="1"/>
            </p:cNvSpPr>
            <p:nvPr/>
          </p:nvSpPr>
          <p:spPr bwMode="auto">
            <a:xfrm>
              <a:off x="637139" y="1219460"/>
              <a:ext cx="5252302" cy="1521"/>
            </a:xfrm>
            <a:prstGeom prst="line">
              <a:avLst/>
            </a:prstGeom>
            <a:noFill/>
            <a:ln w="6350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4" name="Line 66"/>
            <p:cNvSpPr>
              <a:spLocks noChangeShapeType="1"/>
            </p:cNvSpPr>
            <p:nvPr/>
          </p:nvSpPr>
          <p:spPr bwMode="auto">
            <a:xfrm>
              <a:off x="637139" y="4345902"/>
              <a:ext cx="5252302" cy="1521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5" name="Line 67"/>
            <p:cNvSpPr>
              <a:spLocks noChangeShapeType="1"/>
            </p:cNvSpPr>
            <p:nvPr/>
          </p:nvSpPr>
          <p:spPr bwMode="auto">
            <a:xfrm>
              <a:off x="637139" y="4353505"/>
              <a:ext cx="5252302" cy="1521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6" name="Line 68"/>
            <p:cNvSpPr>
              <a:spLocks noChangeShapeType="1"/>
            </p:cNvSpPr>
            <p:nvPr/>
          </p:nvSpPr>
          <p:spPr bwMode="auto">
            <a:xfrm>
              <a:off x="637139" y="4361108"/>
              <a:ext cx="5252302" cy="1521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7" name="Line 69"/>
            <p:cNvSpPr>
              <a:spLocks noChangeShapeType="1"/>
            </p:cNvSpPr>
            <p:nvPr/>
          </p:nvSpPr>
          <p:spPr bwMode="auto">
            <a:xfrm>
              <a:off x="637139" y="4367191"/>
              <a:ext cx="5252302" cy="1521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58" name="Rectangle 70"/>
            <p:cNvSpPr>
              <a:spLocks noChangeArrowheads="1"/>
            </p:cNvSpPr>
            <p:nvPr/>
          </p:nvSpPr>
          <p:spPr bwMode="auto">
            <a:xfrm>
              <a:off x="5693277" y="4014402"/>
              <a:ext cx="1025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59" name="Freeform 71"/>
            <p:cNvSpPr>
              <a:spLocks/>
            </p:cNvSpPr>
            <p:nvPr/>
          </p:nvSpPr>
          <p:spPr bwMode="auto">
            <a:xfrm>
              <a:off x="5787557" y="4266828"/>
              <a:ext cx="88197" cy="1870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62"/>
                </a:cxn>
                <a:cxn ang="0">
                  <a:pos x="0" y="123"/>
                </a:cxn>
                <a:cxn ang="0">
                  <a:pos x="0" y="0"/>
                </a:cxn>
              </a:cxnLst>
              <a:rect l="0" t="0" r="r" b="b"/>
              <a:pathLst>
                <a:path w="58" h="123">
                  <a:moveTo>
                    <a:pt x="0" y="0"/>
                  </a:moveTo>
                  <a:lnTo>
                    <a:pt x="58" y="62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0" name="Line 72"/>
            <p:cNvSpPr>
              <a:spLocks noChangeShapeType="1"/>
            </p:cNvSpPr>
            <p:nvPr/>
          </p:nvSpPr>
          <p:spPr bwMode="auto">
            <a:xfrm flipV="1">
              <a:off x="2265748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1" name="Line 73"/>
            <p:cNvSpPr>
              <a:spLocks noChangeShapeType="1"/>
            </p:cNvSpPr>
            <p:nvPr/>
          </p:nvSpPr>
          <p:spPr bwMode="auto">
            <a:xfrm flipV="1">
              <a:off x="2273351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2" name="Line 74"/>
            <p:cNvSpPr>
              <a:spLocks noChangeShapeType="1"/>
            </p:cNvSpPr>
            <p:nvPr/>
          </p:nvSpPr>
          <p:spPr bwMode="auto">
            <a:xfrm flipV="1">
              <a:off x="2279433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3" name="Line 75"/>
            <p:cNvSpPr>
              <a:spLocks noChangeShapeType="1"/>
            </p:cNvSpPr>
            <p:nvPr/>
          </p:nvSpPr>
          <p:spPr bwMode="auto">
            <a:xfrm flipV="1">
              <a:off x="2285516" y="1076519"/>
              <a:ext cx="1521" cy="5495604"/>
            </a:xfrm>
            <a:prstGeom prst="line">
              <a:avLst/>
            </a:prstGeom>
            <a:noFill/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4" name="Rectangle 76"/>
            <p:cNvSpPr>
              <a:spLocks noChangeArrowheads="1"/>
            </p:cNvSpPr>
            <p:nvPr/>
          </p:nvSpPr>
          <p:spPr bwMode="auto">
            <a:xfrm>
              <a:off x="2387399" y="1061313"/>
              <a:ext cx="10259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65" name="Freeform 77"/>
            <p:cNvSpPr>
              <a:spLocks/>
            </p:cNvSpPr>
            <p:nvPr/>
          </p:nvSpPr>
          <p:spPr bwMode="auto">
            <a:xfrm>
              <a:off x="2191236" y="1082602"/>
              <a:ext cx="176395" cy="94280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58" y="0"/>
                </a:cxn>
                <a:cxn ang="0">
                  <a:pos x="116" y="62"/>
                </a:cxn>
                <a:cxn ang="0">
                  <a:pos x="0" y="62"/>
                </a:cxn>
              </a:cxnLst>
              <a:rect l="0" t="0" r="r" b="b"/>
              <a:pathLst>
                <a:path w="116" h="62">
                  <a:moveTo>
                    <a:pt x="0" y="62"/>
                  </a:moveTo>
                  <a:lnTo>
                    <a:pt x="58" y="0"/>
                  </a:lnTo>
                  <a:lnTo>
                    <a:pt x="116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800000"/>
            </a:solidFill>
            <a:ln w="6350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6" name="Rectangle 78"/>
            <p:cNvSpPr>
              <a:spLocks noChangeArrowheads="1"/>
            </p:cNvSpPr>
            <p:nvPr/>
          </p:nvSpPr>
          <p:spPr bwMode="auto">
            <a:xfrm>
              <a:off x="629536" y="1076519"/>
              <a:ext cx="5259905" cy="5501687"/>
            </a:xfrm>
            <a:prstGeom prst="rect">
              <a:avLst/>
            </a:prstGeom>
            <a:noFill/>
            <a:ln w="14288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>
              <a:off x="968639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68" name="Rectangle 80"/>
            <p:cNvSpPr>
              <a:spLocks noChangeArrowheads="1"/>
            </p:cNvSpPr>
            <p:nvPr/>
          </p:nvSpPr>
          <p:spPr bwMode="auto">
            <a:xfrm>
              <a:off x="853070" y="4417372"/>
              <a:ext cx="27571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69" name="Line 81"/>
            <p:cNvSpPr>
              <a:spLocks noChangeShapeType="1"/>
            </p:cNvSpPr>
            <p:nvPr/>
          </p:nvSpPr>
          <p:spPr bwMode="auto">
            <a:xfrm>
              <a:off x="1624036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0" name="Rectangle 82"/>
            <p:cNvSpPr>
              <a:spLocks noChangeArrowheads="1"/>
            </p:cNvSpPr>
            <p:nvPr/>
          </p:nvSpPr>
          <p:spPr bwMode="auto">
            <a:xfrm>
              <a:off x="1508467" y="4417372"/>
              <a:ext cx="27571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71" name="Rectangle 83"/>
            <p:cNvSpPr>
              <a:spLocks noChangeArrowheads="1"/>
            </p:cNvSpPr>
            <p:nvPr/>
          </p:nvSpPr>
          <p:spPr bwMode="auto">
            <a:xfrm>
              <a:off x="2306805" y="4417372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72" name="Line 84"/>
            <p:cNvSpPr>
              <a:spLocks noChangeShapeType="1"/>
            </p:cNvSpPr>
            <p:nvPr/>
          </p:nvSpPr>
          <p:spPr bwMode="auto">
            <a:xfrm>
              <a:off x="2934831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3" name="Rectangle 85"/>
            <p:cNvSpPr>
              <a:spLocks noChangeArrowheads="1"/>
            </p:cNvSpPr>
            <p:nvPr/>
          </p:nvSpPr>
          <p:spPr bwMode="auto">
            <a:xfrm>
              <a:off x="2942434" y="4417372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74" name="Line 86"/>
            <p:cNvSpPr>
              <a:spLocks noChangeShapeType="1"/>
            </p:cNvSpPr>
            <p:nvPr/>
          </p:nvSpPr>
          <p:spPr bwMode="auto">
            <a:xfrm>
              <a:off x="3590228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5" name="Rectangle 87"/>
            <p:cNvSpPr>
              <a:spLocks noChangeArrowheads="1"/>
            </p:cNvSpPr>
            <p:nvPr/>
          </p:nvSpPr>
          <p:spPr bwMode="auto">
            <a:xfrm>
              <a:off x="3597831" y="4417372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76" name="Line 88"/>
            <p:cNvSpPr>
              <a:spLocks noChangeShapeType="1"/>
            </p:cNvSpPr>
            <p:nvPr/>
          </p:nvSpPr>
          <p:spPr bwMode="auto">
            <a:xfrm>
              <a:off x="4245625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7" name="Rectangle 89"/>
            <p:cNvSpPr>
              <a:spLocks noChangeArrowheads="1"/>
            </p:cNvSpPr>
            <p:nvPr/>
          </p:nvSpPr>
          <p:spPr bwMode="auto">
            <a:xfrm>
              <a:off x="4253228" y="4417372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78" name="Line 90"/>
            <p:cNvSpPr>
              <a:spLocks noChangeShapeType="1"/>
            </p:cNvSpPr>
            <p:nvPr/>
          </p:nvSpPr>
          <p:spPr bwMode="auto">
            <a:xfrm>
              <a:off x="4902543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79" name="Rectangle 91"/>
            <p:cNvSpPr>
              <a:spLocks noChangeArrowheads="1"/>
            </p:cNvSpPr>
            <p:nvPr/>
          </p:nvSpPr>
          <p:spPr bwMode="auto">
            <a:xfrm>
              <a:off x="4908626" y="4417372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80" name="Line 92"/>
            <p:cNvSpPr>
              <a:spLocks noChangeShapeType="1"/>
            </p:cNvSpPr>
            <p:nvPr/>
          </p:nvSpPr>
          <p:spPr bwMode="auto">
            <a:xfrm>
              <a:off x="5557940" y="4309406"/>
              <a:ext cx="1521" cy="1079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81" name="Rectangle 93"/>
            <p:cNvSpPr>
              <a:spLocks noChangeArrowheads="1"/>
            </p:cNvSpPr>
            <p:nvPr/>
          </p:nvSpPr>
          <p:spPr bwMode="auto">
            <a:xfrm>
              <a:off x="5442371" y="4417372"/>
              <a:ext cx="27571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82" name="Rectangle 94"/>
            <p:cNvSpPr>
              <a:spLocks noChangeArrowheads="1"/>
            </p:cNvSpPr>
            <p:nvPr/>
          </p:nvSpPr>
          <p:spPr bwMode="auto">
            <a:xfrm>
              <a:off x="1995073" y="6240623"/>
              <a:ext cx="27571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83" name="Line 95"/>
            <p:cNvSpPr>
              <a:spLocks noChangeShapeType="1"/>
            </p:cNvSpPr>
            <p:nvPr/>
          </p:nvSpPr>
          <p:spPr bwMode="auto">
            <a:xfrm>
              <a:off x="2232294" y="6456554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84" name="Rectangle 96"/>
            <p:cNvSpPr>
              <a:spLocks noChangeArrowheads="1"/>
            </p:cNvSpPr>
            <p:nvPr/>
          </p:nvSpPr>
          <p:spPr bwMode="auto">
            <a:xfrm>
              <a:off x="1995073" y="5541127"/>
              <a:ext cx="27571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85" name="Line 97"/>
            <p:cNvSpPr>
              <a:spLocks noChangeShapeType="1"/>
            </p:cNvSpPr>
            <p:nvPr/>
          </p:nvSpPr>
          <p:spPr bwMode="auto">
            <a:xfrm>
              <a:off x="2232294" y="5757059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86" name="Rectangle 98"/>
            <p:cNvSpPr>
              <a:spLocks noChangeArrowheads="1"/>
            </p:cNvSpPr>
            <p:nvPr/>
          </p:nvSpPr>
          <p:spPr bwMode="auto">
            <a:xfrm>
              <a:off x="1995073" y="4843152"/>
              <a:ext cx="27571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87" name="Line 99"/>
            <p:cNvSpPr>
              <a:spLocks noChangeShapeType="1"/>
            </p:cNvSpPr>
            <p:nvPr/>
          </p:nvSpPr>
          <p:spPr bwMode="auto">
            <a:xfrm>
              <a:off x="2232294" y="5059083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88" name="Rectangle 100"/>
            <p:cNvSpPr>
              <a:spLocks noChangeArrowheads="1"/>
            </p:cNvSpPr>
            <p:nvPr/>
          </p:nvSpPr>
          <p:spPr bwMode="auto">
            <a:xfrm>
              <a:off x="2110642" y="4122367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89" name="Rectangle 101"/>
            <p:cNvSpPr>
              <a:spLocks noChangeArrowheads="1"/>
            </p:cNvSpPr>
            <p:nvPr/>
          </p:nvSpPr>
          <p:spPr bwMode="auto">
            <a:xfrm>
              <a:off x="2110642" y="3445681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90" name="Line 102"/>
            <p:cNvSpPr>
              <a:spLocks noChangeShapeType="1"/>
            </p:cNvSpPr>
            <p:nvPr/>
          </p:nvSpPr>
          <p:spPr bwMode="auto">
            <a:xfrm>
              <a:off x="2232294" y="3661612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91" name="Rectangle 103"/>
            <p:cNvSpPr>
              <a:spLocks noChangeArrowheads="1"/>
            </p:cNvSpPr>
            <p:nvPr/>
          </p:nvSpPr>
          <p:spPr bwMode="auto">
            <a:xfrm>
              <a:off x="2110642" y="2747706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2232294" y="2963637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93" name="Rectangle 105"/>
            <p:cNvSpPr>
              <a:spLocks noChangeArrowheads="1"/>
            </p:cNvSpPr>
            <p:nvPr/>
          </p:nvSpPr>
          <p:spPr bwMode="auto">
            <a:xfrm>
              <a:off x="2110642" y="2048210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94" name="Line 106"/>
            <p:cNvSpPr>
              <a:spLocks noChangeShapeType="1"/>
            </p:cNvSpPr>
            <p:nvPr/>
          </p:nvSpPr>
          <p:spPr bwMode="auto">
            <a:xfrm>
              <a:off x="2232294" y="2264141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95" name="Rectangle 107"/>
            <p:cNvSpPr>
              <a:spLocks noChangeArrowheads="1"/>
            </p:cNvSpPr>
            <p:nvPr/>
          </p:nvSpPr>
          <p:spPr bwMode="auto">
            <a:xfrm>
              <a:off x="2110642" y="1356318"/>
              <a:ext cx="137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>
                <a:latin typeface="Arial" pitchFamily="34" charset="0"/>
              </a:endParaRPr>
            </a:p>
          </p:txBody>
        </p:sp>
        <p:sp>
          <p:nvSpPr>
            <p:cNvPr id="37996" name="Line 108"/>
            <p:cNvSpPr>
              <a:spLocks noChangeShapeType="1"/>
            </p:cNvSpPr>
            <p:nvPr/>
          </p:nvSpPr>
          <p:spPr bwMode="auto">
            <a:xfrm>
              <a:off x="2232294" y="1573769"/>
              <a:ext cx="101883" cy="15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001" name="Rectangle 113"/>
            <p:cNvSpPr>
              <a:spLocks noChangeArrowheads="1"/>
            </p:cNvSpPr>
            <p:nvPr/>
          </p:nvSpPr>
          <p:spPr bwMode="auto">
            <a:xfrm>
              <a:off x="629536" y="1076519"/>
              <a:ext cx="5259905" cy="5501687"/>
            </a:xfrm>
            <a:prstGeom prst="rect">
              <a:avLst/>
            </a:prstGeom>
            <a:noFill/>
            <a:ln w="14288">
              <a:solidFill>
                <a:srgbClr val="8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153" y="75362"/>
            <a:ext cx="11373889" cy="502019"/>
          </a:xfrm>
        </p:spPr>
        <p:txBody>
          <a:bodyPr>
            <a:normAutofit fontScale="90000"/>
          </a:bodyPr>
          <a:lstStyle/>
          <a:p>
            <a:r>
              <a:rPr lang="en-CA" sz="3200" dirty="0"/>
              <a:t>Graph, state the PW function and find domain and range:</a:t>
            </a: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534018"/>
              </p:ext>
            </p:extLst>
          </p:nvPr>
        </p:nvGraphicFramePr>
        <p:xfrm>
          <a:off x="443133" y="512591"/>
          <a:ext cx="2679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2679480" imgH="660240" progId="Equation.DSMT4">
                  <p:embed/>
                </p:oleObj>
              </mc:Choice>
              <mc:Fallback>
                <p:oleObj name="Equation" r:id="rId4" imgW="2679480" imgH="660240" progId="Equation.DSMT4">
                  <p:embed/>
                  <p:pic>
                    <p:nvPicPr>
                      <p:cNvPr id="378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133" y="512591"/>
                        <a:ext cx="2679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98" name="Freeform 110"/>
          <p:cNvSpPr>
            <a:spLocks/>
          </p:cNvSpPr>
          <p:nvPr/>
        </p:nvSpPr>
        <p:spPr bwMode="auto">
          <a:xfrm>
            <a:off x="1784289" y="1195226"/>
            <a:ext cx="1736575" cy="5077427"/>
          </a:xfrm>
          <a:custGeom>
            <a:avLst/>
            <a:gdLst/>
            <a:ahLst/>
            <a:cxnLst>
              <a:cxn ang="0">
                <a:pos x="3" y="77"/>
              </a:cxn>
              <a:cxn ang="0">
                <a:pos x="7" y="117"/>
              </a:cxn>
              <a:cxn ang="0">
                <a:pos x="11" y="156"/>
              </a:cxn>
              <a:cxn ang="0">
                <a:pos x="15" y="193"/>
              </a:cxn>
              <a:cxn ang="0">
                <a:pos x="19" y="229"/>
              </a:cxn>
              <a:cxn ang="0">
                <a:pos x="23" y="264"/>
              </a:cxn>
              <a:cxn ang="0">
                <a:pos x="27" y="298"/>
              </a:cxn>
              <a:cxn ang="0">
                <a:pos x="31" y="330"/>
              </a:cxn>
              <a:cxn ang="0">
                <a:pos x="35" y="361"/>
              </a:cxn>
              <a:cxn ang="0">
                <a:pos x="39" y="390"/>
              </a:cxn>
              <a:cxn ang="0">
                <a:pos x="43" y="418"/>
              </a:cxn>
              <a:cxn ang="0">
                <a:pos x="47" y="445"/>
              </a:cxn>
              <a:cxn ang="0">
                <a:pos x="51" y="471"/>
              </a:cxn>
              <a:cxn ang="0">
                <a:pos x="55" y="495"/>
              </a:cxn>
              <a:cxn ang="0">
                <a:pos x="59" y="518"/>
              </a:cxn>
              <a:cxn ang="0">
                <a:pos x="63" y="539"/>
              </a:cxn>
              <a:cxn ang="0">
                <a:pos x="67" y="560"/>
              </a:cxn>
              <a:cxn ang="0">
                <a:pos x="71" y="579"/>
              </a:cxn>
              <a:cxn ang="0">
                <a:pos x="75" y="596"/>
              </a:cxn>
              <a:cxn ang="0">
                <a:pos x="79" y="612"/>
              </a:cxn>
              <a:cxn ang="0">
                <a:pos x="83" y="627"/>
              </a:cxn>
              <a:cxn ang="0">
                <a:pos x="87" y="641"/>
              </a:cxn>
              <a:cxn ang="0">
                <a:pos x="91" y="653"/>
              </a:cxn>
              <a:cxn ang="0">
                <a:pos x="95" y="665"/>
              </a:cxn>
              <a:cxn ang="0">
                <a:pos x="99" y="674"/>
              </a:cxn>
              <a:cxn ang="0">
                <a:pos x="103" y="683"/>
              </a:cxn>
              <a:cxn ang="0">
                <a:pos x="107" y="690"/>
              </a:cxn>
              <a:cxn ang="0">
                <a:pos x="111" y="695"/>
              </a:cxn>
              <a:cxn ang="0">
                <a:pos x="116" y="701"/>
              </a:cxn>
              <a:cxn ang="0">
                <a:pos x="122" y="705"/>
              </a:cxn>
              <a:cxn ang="0">
                <a:pos x="128" y="705"/>
              </a:cxn>
              <a:cxn ang="0">
                <a:pos x="134" y="703"/>
              </a:cxn>
              <a:cxn ang="0">
                <a:pos x="140" y="698"/>
              </a:cxn>
              <a:cxn ang="0">
                <a:pos x="146" y="689"/>
              </a:cxn>
              <a:cxn ang="0">
                <a:pos x="152" y="678"/>
              </a:cxn>
              <a:cxn ang="0">
                <a:pos x="158" y="664"/>
              </a:cxn>
              <a:cxn ang="0">
                <a:pos x="164" y="646"/>
              </a:cxn>
              <a:cxn ang="0">
                <a:pos x="170" y="626"/>
              </a:cxn>
              <a:cxn ang="0">
                <a:pos x="176" y="603"/>
              </a:cxn>
              <a:cxn ang="0">
                <a:pos x="182" y="577"/>
              </a:cxn>
              <a:cxn ang="0">
                <a:pos x="188" y="548"/>
              </a:cxn>
              <a:cxn ang="0">
                <a:pos x="194" y="516"/>
              </a:cxn>
              <a:cxn ang="0">
                <a:pos x="200" y="481"/>
              </a:cxn>
              <a:cxn ang="0">
                <a:pos x="206" y="443"/>
              </a:cxn>
              <a:cxn ang="0">
                <a:pos x="212" y="402"/>
              </a:cxn>
              <a:cxn ang="0">
                <a:pos x="215" y="380"/>
              </a:cxn>
              <a:cxn ang="0">
                <a:pos x="218" y="358"/>
              </a:cxn>
              <a:cxn ang="0">
                <a:pos x="221" y="335"/>
              </a:cxn>
              <a:cxn ang="0">
                <a:pos x="224" y="311"/>
              </a:cxn>
              <a:cxn ang="0">
                <a:pos x="227" y="287"/>
              </a:cxn>
              <a:cxn ang="0">
                <a:pos x="230" y="261"/>
              </a:cxn>
              <a:cxn ang="0">
                <a:pos x="233" y="235"/>
              </a:cxn>
              <a:cxn ang="0">
                <a:pos x="236" y="208"/>
              </a:cxn>
              <a:cxn ang="0">
                <a:pos x="239" y="181"/>
              </a:cxn>
              <a:cxn ang="0">
                <a:pos x="242" y="153"/>
              </a:cxn>
              <a:cxn ang="0">
                <a:pos x="245" y="124"/>
              </a:cxn>
              <a:cxn ang="0">
                <a:pos x="248" y="94"/>
              </a:cxn>
              <a:cxn ang="0">
                <a:pos x="251" y="63"/>
              </a:cxn>
              <a:cxn ang="0">
                <a:pos x="254" y="32"/>
              </a:cxn>
              <a:cxn ang="0">
                <a:pos x="257" y="0"/>
              </a:cxn>
            </a:cxnLst>
            <a:rect l="0" t="0" r="r" b="b"/>
            <a:pathLst>
              <a:path w="257" h="705">
                <a:moveTo>
                  <a:pt x="0" y="50"/>
                </a:moveTo>
                <a:lnTo>
                  <a:pt x="2" y="63"/>
                </a:lnTo>
                <a:lnTo>
                  <a:pt x="3" y="77"/>
                </a:lnTo>
                <a:lnTo>
                  <a:pt x="4" y="91"/>
                </a:lnTo>
                <a:lnTo>
                  <a:pt x="6" y="104"/>
                </a:lnTo>
                <a:lnTo>
                  <a:pt x="7" y="117"/>
                </a:lnTo>
                <a:lnTo>
                  <a:pt x="8" y="130"/>
                </a:lnTo>
                <a:lnTo>
                  <a:pt x="10" y="143"/>
                </a:lnTo>
                <a:lnTo>
                  <a:pt x="11" y="156"/>
                </a:lnTo>
                <a:lnTo>
                  <a:pt x="12" y="168"/>
                </a:lnTo>
                <a:lnTo>
                  <a:pt x="14" y="181"/>
                </a:lnTo>
                <a:lnTo>
                  <a:pt x="15" y="193"/>
                </a:lnTo>
                <a:lnTo>
                  <a:pt x="16" y="205"/>
                </a:lnTo>
                <a:lnTo>
                  <a:pt x="18" y="217"/>
                </a:lnTo>
                <a:lnTo>
                  <a:pt x="19" y="229"/>
                </a:lnTo>
                <a:lnTo>
                  <a:pt x="20" y="241"/>
                </a:lnTo>
                <a:lnTo>
                  <a:pt x="22" y="253"/>
                </a:lnTo>
                <a:lnTo>
                  <a:pt x="23" y="264"/>
                </a:lnTo>
                <a:lnTo>
                  <a:pt x="24" y="275"/>
                </a:lnTo>
                <a:lnTo>
                  <a:pt x="26" y="287"/>
                </a:lnTo>
                <a:lnTo>
                  <a:pt x="27" y="298"/>
                </a:lnTo>
                <a:lnTo>
                  <a:pt x="28" y="308"/>
                </a:lnTo>
                <a:lnTo>
                  <a:pt x="30" y="319"/>
                </a:lnTo>
                <a:lnTo>
                  <a:pt x="31" y="330"/>
                </a:lnTo>
                <a:lnTo>
                  <a:pt x="32" y="340"/>
                </a:lnTo>
                <a:lnTo>
                  <a:pt x="34" y="350"/>
                </a:lnTo>
                <a:lnTo>
                  <a:pt x="35" y="361"/>
                </a:lnTo>
                <a:lnTo>
                  <a:pt x="36" y="370"/>
                </a:lnTo>
                <a:lnTo>
                  <a:pt x="38" y="380"/>
                </a:lnTo>
                <a:lnTo>
                  <a:pt x="39" y="390"/>
                </a:lnTo>
                <a:lnTo>
                  <a:pt x="40" y="400"/>
                </a:lnTo>
                <a:lnTo>
                  <a:pt x="42" y="409"/>
                </a:lnTo>
                <a:lnTo>
                  <a:pt x="43" y="418"/>
                </a:lnTo>
                <a:lnTo>
                  <a:pt x="44" y="427"/>
                </a:lnTo>
                <a:lnTo>
                  <a:pt x="46" y="436"/>
                </a:lnTo>
                <a:lnTo>
                  <a:pt x="47" y="445"/>
                </a:lnTo>
                <a:lnTo>
                  <a:pt x="48" y="454"/>
                </a:lnTo>
                <a:lnTo>
                  <a:pt x="50" y="462"/>
                </a:lnTo>
                <a:lnTo>
                  <a:pt x="51" y="471"/>
                </a:lnTo>
                <a:lnTo>
                  <a:pt x="52" y="479"/>
                </a:lnTo>
                <a:lnTo>
                  <a:pt x="54" y="487"/>
                </a:lnTo>
                <a:lnTo>
                  <a:pt x="55" y="495"/>
                </a:lnTo>
                <a:lnTo>
                  <a:pt x="56" y="503"/>
                </a:lnTo>
                <a:lnTo>
                  <a:pt x="58" y="510"/>
                </a:lnTo>
                <a:lnTo>
                  <a:pt x="59" y="518"/>
                </a:lnTo>
                <a:lnTo>
                  <a:pt x="60" y="525"/>
                </a:lnTo>
                <a:lnTo>
                  <a:pt x="62" y="532"/>
                </a:lnTo>
                <a:lnTo>
                  <a:pt x="63" y="539"/>
                </a:lnTo>
                <a:lnTo>
                  <a:pt x="64" y="546"/>
                </a:lnTo>
                <a:lnTo>
                  <a:pt x="66" y="553"/>
                </a:lnTo>
                <a:lnTo>
                  <a:pt x="67" y="560"/>
                </a:lnTo>
                <a:lnTo>
                  <a:pt x="68" y="566"/>
                </a:lnTo>
                <a:lnTo>
                  <a:pt x="70" y="572"/>
                </a:lnTo>
                <a:lnTo>
                  <a:pt x="71" y="579"/>
                </a:lnTo>
                <a:lnTo>
                  <a:pt x="72" y="585"/>
                </a:lnTo>
                <a:lnTo>
                  <a:pt x="74" y="590"/>
                </a:lnTo>
                <a:lnTo>
                  <a:pt x="75" y="596"/>
                </a:lnTo>
                <a:lnTo>
                  <a:pt x="76" y="602"/>
                </a:lnTo>
                <a:lnTo>
                  <a:pt x="78" y="607"/>
                </a:lnTo>
                <a:lnTo>
                  <a:pt x="79" y="612"/>
                </a:lnTo>
                <a:lnTo>
                  <a:pt x="80" y="618"/>
                </a:lnTo>
                <a:lnTo>
                  <a:pt x="82" y="623"/>
                </a:lnTo>
                <a:lnTo>
                  <a:pt x="83" y="627"/>
                </a:lnTo>
                <a:lnTo>
                  <a:pt x="84" y="632"/>
                </a:lnTo>
                <a:lnTo>
                  <a:pt x="86" y="637"/>
                </a:lnTo>
                <a:lnTo>
                  <a:pt x="87" y="641"/>
                </a:lnTo>
                <a:lnTo>
                  <a:pt x="88" y="645"/>
                </a:lnTo>
                <a:lnTo>
                  <a:pt x="90" y="650"/>
                </a:lnTo>
                <a:lnTo>
                  <a:pt x="91" y="653"/>
                </a:lnTo>
                <a:lnTo>
                  <a:pt x="92" y="657"/>
                </a:lnTo>
                <a:lnTo>
                  <a:pt x="94" y="661"/>
                </a:lnTo>
                <a:lnTo>
                  <a:pt x="95" y="665"/>
                </a:lnTo>
                <a:lnTo>
                  <a:pt x="96" y="668"/>
                </a:lnTo>
                <a:lnTo>
                  <a:pt x="98" y="671"/>
                </a:lnTo>
                <a:lnTo>
                  <a:pt x="99" y="674"/>
                </a:lnTo>
                <a:lnTo>
                  <a:pt x="100" y="677"/>
                </a:lnTo>
                <a:lnTo>
                  <a:pt x="102" y="680"/>
                </a:lnTo>
                <a:lnTo>
                  <a:pt x="103" y="683"/>
                </a:lnTo>
                <a:lnTo>
                  <a:pt x="104" y="685"/>
                </a:lnTo>
                <a:lnTo>
                  <a:pt x="106" y="688"/>
                </a:lnTo>
                <a:lnTo>
                  <a:pt x="107" y="690"/>
                </a:lnTo>
                <a:lnTo>
                  <a:pt x="108" y="692"/>
                </a:lnTo>
                <a:lnTo>
                  <a:pt x="110" y="694"/>
                </a:lnTo>
                <a:lnTo>
                  <a:pt x="111" y="695"/>
                </a:lnTo>
                <a:lnTo>
                  <a:pt x="112" y="697"/>
                </a:lnTo>
                <a:lnTo>
                  <a:pt x="114" y="699"/>
                </a:lnTo>
                <a:lnTo>
                  <a:pt x="116" y="701"/>
                </a:lnTo>
                <a:lnTo>
                  <a:pt x="118" y="703"/>
                </a:lnTo>
                <a:lnTo>
                  <a:pt x="120" y="704"/>
                </a:lnTo>
                <a:lnTo>
                  <a:pt x="122" y="705"/>
                </a:lnTo>
                <a:lnTo>
                  <a:pt x="124" y="705"/>
                </a:lnTo>
                <a:lnTo>
                  <a:pt x="126" y="705"/>
                </a:lnTo>
                <a:lnTo>
                  <a:pt x="128" y="705"/>
                </a:lnTo>
                <a:lnTo>
                  <a:pt x="130" y="705"/>
                </a:lnTo>
                <a:lnTo>
                  <a:pt x="132" y="704"/>
                </a:lnTo>
                <a:lnTo>
                  <a:pt x="134" y="703"/>
                </a:lnTo>
                <a:lnTo>
                  <a:pt x="136" y="701"/>
                </a:lnTo>
                <a:lnTo>
                  <a:pt x="138" y="700"/>
                </a:lnTo>
                <a:lnTo>
                  <a:pt x="140" y="698"/>
                </a:lnTo>
                <a:lnTo>
                  <a:pt x="142" y="695"/>
                </a:lnTo>
                <a:lnTo>
                  <a:pt x="144" y="692"/>
                </a:lnTo>
                <a:lnTo>
                  <a:pt x="146" y="689"/>
                </a:lnTo>
                <a:lnTo>
                  <a:pt x="148" y="686"/>
                </a:lnTo>
                <a:lnTo>
                  <a:pt x="150" y="682"/>
                </a:lnTo>
                <a:lnTo>
                  <a:pt x="152" y="678"/>
                </a:lnTo>
                <a:lnTo>
                  <a:pt x="154" y="673"/>
                </a:lnTo>
                <a:lnTo>
                  <a:pt x="156" y="669"/>
                </a:lnTo>
                <a:lnTo>
                  <a:pt x="158" y="664"/>
                </a:lnTo>
                <a:lnTo>
                  <a:pt x="160" y="658"/>
                </a:lnTo>
                <a:lnTo>
                  <a:pt x="162" y="652"/>
                </a:lnTo>
                <a:lnTo>
                  <a:pt x="164" y="646"/>
                </a:lnTo>
                <a:lnTo>
                  <a:pt x="166" y="640"/>
                </a:lnTo>
                <a:lnTo>
                  <a:pt x="168" y="633"/>
                </a:lnTo>
                <a:lnTo>
                  <a:pt x="170" y="626"/>
                </a:lnTo>
                <a:lnTo>
                  <a:pt x="172" y="619"/>
                </a:lnTo>
                <a:lnTo>
                  <a:pt x="174" y="611"/>
                </a:lnTo>
                <a:lnTo>
                  <a:pt x="176" y="603"/>
                </a:lnTo>
                <a:lnTo>
                  <a:pt x="178" y="595"/>
                </a:lnTo>
                <a:lnTo>
                  <a:pt x="180" y="586"/>
                </a:lnTo>
                <a:lnTo>
                  <a:pt x="182" y="577"/>
                </a:lnTo>
                <a:lnTo>
                  <a:pt x="184" y="568"/>
                </a:lnTo>
                <a:lnTo>
                  <a:pt x="186" y="558"/>
                </a:lnTo>
                <a:lnTo>
                  <a:pt x="188" y="548"/>
                </a:lnTo>
                <a:lnTo>
                  <a:pt x="190" y="538"/>
                </a:lnTo>
                <a:lnTo>
                  <a:pt x="192" y="527"/>
                </a:lnTo>
                <a:lnTo>
                  <a:pt x="194" y="516"/>
                </a:lnTo>
                <a:lnTo>
                  <a:pt x="196" y="505"/>
                </a:lnTo>
                <a:lnTo>
                  <a:pt x="198" y="493"/>
                </a:lnTo>
                <a:lnTo>
                  <a:pt x="200" y="481"/>
                </a:lnTo>
                <a:lnTo>
                  <a:pt x="202" y="468"/>
                </a:lnTo>
                <a:lnTo>
                  <a:pt x="204" y="456"/>
                </a:lnTo>
                <a:lnTo>
                  <a:pt x="206" y="443"/>
                </a:lnTo>
                <a:lnTo>
                  <a:pt x="208" y="430"/>
                </a:lnTo>
                <a:lnTo>
                  <a:pt x="210" y="416"/>
                </a:lnTo>
                <a:lnTo>
                  <a:pt x="212" y="402"/>
                </a:lnTo>
                <a:lnTo>
                  <a:pt x="213" y="395"/>
                </a:lnTo>
                <a:lnTo>
                  <a:pt x="214" y="388"/>
                </a:lnTo>
                <a:lnTo>
                  <a:pt x="215" y="380"/>
                </a:lnTo>
                <a:lnTo>
                  <a:pt x="216" y="373"/>
                </a:lnTo>
                <a:lnTo>
                  <a:pt x="217" y="366"/>
                </a:lnTo>
                <a:lnTo>
                  <a:pt x="218" y="358"/>
                </a:lnTo>
                <a:lnTo>
                  <a:pt x="219" y="350"/>
                </a:lnTo>
                <a:lnTo>
                  <a:pt x="220" y="343"/>
                </a:lnTo>
                <a:lnTo>
                  <a:pt x="221" y="335"/>
                </a:lnTo>
                <a:lnTo>
                  <a:pt x="222" y="327"/>
                </a:lnTo>
                <a:lnTo>
                  <a:pt x="223" y="319"/>
                </a:lnTo>
                <a:lnTo>
                  <a:pt x="224" y="311"/>
                </a:lnTo>
                <a:lnTo>
                  <a:pt x="225" y="303"/>
                </a:lnTo>
                <a:lnTo>
                  <a:pt x="226" y="295"/>
                </a:lnTo>
                <a:lnTo>
                  <a:pt x="227" y="287"/>
                </a:lnTo>
                <a:lnTo>
                  <a:pt x="228" y="278"/>
                </a:lnTo>
                <a:lnTo>
                  <a:pt x="229" y="270"/>
                </a:lnTo>
                <a:lnTo>
                  <a:pt x="230" y="261"/>
                </a:lnTo>
                <a:lnTo>
                  <a:pt x="231" y="253"/>
                </a:lnTo>
                <a:lnTo>
                  <a:pt x="232" y="244"/>
                </a:lnTo>
                <a:lnTo>
                  <a:pt x="233" y="235"/>
                </a:lnTo>
                <a:lnTo>
                  <a:pt x="234" y="226"/>
                </a:lnTo>
                <a:lnTo>
                  <a:pt x="235" y="217"/>
                </a:lnTo>
                <a:lnTo>
                  <a:pt x="236" y="208"/>
                </a:lnTo>
                <a:lnTo>
                  <a:pt x="237" y="199"/>
                </a:lnTo>
                <a:lnTo>
                  <a:pt x="238" y="190"/>
                </a:lnTo>
                <a:lnTo>
                  <a:pt x="239" y="181"/>
                </a:lnTo>
                <a:lnTo>
                  <a:pt x="240" y="172"/>
                </a:lnTo>
                <a:lnTo>
                  <a:pt x="241" y="162"/>
                </a:lnTo>
                <a:lnTo>
                  <a:pt x="242" y="153"/>
                </a:lnTo>
                <a:lnTo>
                  <a:pt x="243" y="143"/>
                </a:lnTo>
                <a:lnTo>
                  <a:pt x="244" y="133"/>
                </a:lnTo>
                <a:lnTo>
                  <a:pt x="245" y="124"/>
                </a:lnTo>
                <a:lnTo>
                  <a:pt x="246" y="114"/>
                </a:lnTo>
                <a:lnTo>
                  <a:pt x="247" y="104"/>
                </a:lnTo>
                <a:lnTo>
                  <a:pt x="248" y="94"/>
                </a:lnTo>
                <a:lnTo>
                  <a:pt x="249" y="84"/>
                </a:lnTo>
                <a:lnTo>
                  <a:pt x="250" y="74"/>
                </a:lnTo>
                <a:lnTo>
                  <a:pt x="251" y="63"/>
                </a:lnTo>
                <a:lnTo>
                  <a:pt x="252" y="53"/>
                </a:lnTo>
                <a:lnTo>
                  <a:pt x="253" y="43"/>
                </a:lnTo>
                <a:lnTo>
                  <a:pt x="254" y="32"/>
                </a:lnTo>
                <a:lnTo>
                  <a:pt x="255" y="22"/>
                </a:lnTo>
                <a:lnTo>
                  <a:pt x="256" y="11"/>
                </a:lnTo>
                <a:lnTo>
                  <a:pt x="257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7997" name="Freeform 109"/>
          <p:cNvSpPr>
            <a:spLocks/>
          </p:cNvSpPr>
          <p:nvPr/>
        </p:nvSpPr>
        <p:spPr bwMode="auto">
          <a:xfrm>
            <a:off x="1756916" y="1245407"/>
            <a:ext cx="27372" cy="308691"/>
          </a:xfrm>
          <a:custGeom>
            <a:avLst/>
            <a:gdLst/>
            <a:ahLst/>
            <a:cxnLst>
              <a:cxn ang="0">
                <a:pos x="4" y="43"/>
              </a:cxn>
              <a:cxn ang="0">
                <a:pos x="3" y="29"/>
              </a:cxn>
              <a:cxn ang="0">
                <a:pos x="2" y="22"/>
              </a:cxn>
              <a:cxn ang="0">
                <a:pos x="2" y="15"/>
              </a:cxn>
              <a:cxn ang="0">
                <a:pos x="1" y="8"/>
              </a:cxn>
              <a:cxn ang="0">
                <a:pos x="0" y="0"/>
              </a:cxn>
            </a:cxnLst>
            <a:rect l="0" t="0" r="r" b="b"/>
            <a:pathLst>
              <a:path w="4" h="43">
                <a:moveTo>
                  <a:pt x="4" y="43"/>
                </a:moveTo>
                <a:lnTo>
                  <a:pt x="3" y="29"/>
                </a:lnTo>
                <a:lnTo>
                  <a:pt x="2" y="22"/>
                </a:lnTo>
                <a:lnTo>
                  <a:pt x="2" y="15"/>
                </a:lnTo>
                <a:lnTo>
                  <a:pt x="1" y="8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FF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7" name="Group 120"/>
          <p:cNvGrpSpPr/>
          <p:nvPr/>
        </p:nvGrpSpPr>
        <p:grpSpPr>
          <a:xfrm>
            <a:off x="1756917" y="1195226"/>
            <a:ext cx="1763947" cy="3327167"/>
            <a:chOff x="2049816" y="1026338"/>
            <a:chExt cx="1763947" cy="3327167"/>
          </a:xfrm>
        </p:grpSpPr>
        <p:sp>
          <p:nvSpPr>
            <p:cNvPr id="38000" name="Freeform 112"/>
            <p:cNvSpPr>
              <a:spLocks/>
            </p:cNvSpPr>
            <p:nvPr/>
          </p:nvSpPr>
          <p:spPr bwMode="auto">
            <a:xfrm>
              <a:off x="2077188" y="1026338"/>
              <a:ext cx="1736575" cy="3327167"/>
            </a:xfrm>
            <a:custGeom>
              <a:avLst/>
              <a:gdLst/>
              <a:ahLst/>
              <a:cxnLst>
                <a:cxn ang="0">
                  <a:pos x="3" y="77"/>
                </a:cxn>
                <a:cxn ang="0">
                  <a:pos x="7" y="117"/>
                </a:cxn>
                <a:cxn ang="0">
                  <a:pos x="11" y="156"/>
                </a:cxn>
                <a:cxn ang="0">
                  <a:pos x="15" y="193"/>
                </a:cxn>
                <a:cxn ang="0">
                  <a:pos x="19" y="229"/>
                </a:cxn>
                <a:cxn ang="0">
                  <a:pos x="23" y="264"/>
                </a:cxn>
                <a:cxn ang="0">
                  <a:pos x="27" y="298"/>
                </a:cxn>
                <a:cxn ang="0">
                  <a:pos x="31" y="330"/>
                </a:cxn>
                <a:cxn ang="0">
                  <a:pos x="35" y="361"/>
                </a:cxn>
                <a:cxn ang="0">
                  <a:pos x="39" y="390"/>
                </a:cxn>
                <a:cxn ang="0">
                  <a:pos x="43" y="418"/>
                </a:cxn>
                <a:cxn ang="0">
                  <a:pos x="47" y="445"/>
                </a:cxn>
                <a:cxn ang="0">
                  <a:pos x="51" y="456"/>
                </a:cxn>
                <a:cxn ang="0">
                  <a:pos x="55" y="431"/>
                </a:cxn>
                <a:cxn ang="0">
                  <a:pos x="59" y="409"/>
                </a:cxn>
                <a:cxn ang="0">
                  <a:pos x="63" y="387"/>
                </a:cxn>
                <a:cxn ang="0">
                  <a:pos x="67" y="367"/>
                </a:cxn>
                <a:cxn ang="0">
                  <a:pos x="71" y="348"/>
                </a:cxn>
                <a:cxn ang="0">
                  <a:pos x="75" y="330"/>
                </a:cxn>
                <a:cxn ang="0">
                  <a:pos x="79" y="314"/>
                </a:cxn>
                <a:cxn ang="0">
                  <a:pos x="83" y="299"/>
                </a:cxn>
                <a:cxn ang="0">
                  <a:pos x="87" y="285"/>
                </a:cxn>
                <a:cxn ang="0">
                  <a:pos x="91" y="273"/>
                </a:cxn>
                <a:cxn ang="0">
                  <a:pos x="95" y="262"/>
                </a:cxn>
                <a:cxn ang="0">
                  <a:pos x="99" y="252"/>
                </a:cxn>
                <a:cxn ang="0">
                  <a:pos x="103" y="244"/>
                </a:cxn>
                <a:cxn ang="0">
                  <a:pos x="107" y="237"/>
                </a:cxn>
                <a:cxn ang="0">
                  <a:pos x="111" y="231"/>
                </a:cxn>
                <a:cxn ang="0">
                  <a:pos x="116" y="225"/>
                </a:cxn>
                <a:cxn ang="0">
                  <a:pos x="122" y="222"/>
                </a:cxn>
                <a:cxn ang="0">
                  <a:pos x="128" y="221"/>
                </a:cxn>
                <a:cxn ang="0">
                  <a:pos x="134" y="223"/>
                </a:cxn>
                <a:cxn ang="0">
                  <a:pos x="140" y="229"/>
                </a:cxn>
                <a:cxn ang="0">
                  <a:pos x="146" y="237"/>
                </a:cxn>
                <a:cxn ang="0">
                  <a:pos x="152" y="248"/>
                </a:cxn>
                <a:cxn ang="0">
                  <a:pos x="158" y="263"/>
                </a:cxn>
                <a:cxn ang="0">
                  <a:pos x="164" y="280"/>
                </a:cxn>
                <a:cxn ang="0">
                  <a:pos x="170" y="300"/>
                </a:cxn>
                <a:cxn ang="0">
                  <a:pos x="176" y="323"/>
                </a:cxn>
                <a:cxn ang="0">
                  <a:pos x="182" y="349"/>
                </a:cxn>
                <a:cxn ang="0">
                  <a:pos x="188" y="378"/>
                </a:cxn>
                <a:cxn ang="0">
                  <a:pos x="194" y="410"/>
                </a:cxn>
                <a:cxn ang="0">
                  <a:pos x="200" y="445"/>
                </a:cxn>
                <a:cxn ang="0">
                  <a:pos x="206" y="443"/>
                </a:cxn>
                <a:cxn ang="0">
                  <a:pos x="212" y="402"/>
                </a:cxn>
                <a:cxn ang="0">
                  <a:pos x="215" y="380"/>
                </a:cxn>
                <a:cxn ang="0">
                  <a:pos x="218" y="358"/>
                </a:cxn>
                <a:cxn ang="0">
                  <a:pos x="221" y="335"/>
                </a:cxn>
                <a:cxn ang="0">
                  <a:pos x="224" y="311"/>
                </a:cxn>
                <a:cxn ang="0">
                  <a:pos x="227" y="287"/>
                </a:cxn>
                <a:cxn ang="0">
                  <a:pos x="230" y="261"/>
                </a:cxn>
                <a:cxn ang="0">
                  <a:pos x="233" y="235"/>
                </a:cxn>
                <a:cxn ang="0">
                  <a:pos x="236" y="208"/>
                </a:cxn>
                <a:cxn ang="0">
                  <a:pos x="239" y="181"/>
                </a:cxn>
                <a:cxn ang="0">
                  <a:pos x="242" y="153"/>
                </a:cxn>
                <a:cxn ang="0">
                  <a:pos x="245" y="124"/>
                </a:cxn>
                <a:cxn ang="0">
                  <a:pos x="248" y="94"/>
                </a:cxn>
                <a:cxn ang="0">
                  <a:pos x="251" y="63"/>
                </a:cxn>
                <a:cxn ang="0">
                  <a:pos x="254" y="32"/>
                </a:cxn>
                <a:cxn ang="0">
                  <a:pos x="257" y="0"/>
                </a:cxn>
              </a:cxnLst>
              <a:rect l="0" t="0" r="r" b="b"/>
              <a:pathLst>
                <a:path w="257" h="462">
                  <a:moveTo>
                    <a:pt x="0" y="50"/>
                  </a:moveTo>
                  <a:lnTo>
                    <a:pt x="2" y="63"/>
                  </a:lnTo>
                  <a:lnTo>
                    <a:pt x="3" y="77"/>
                  </a:lnTo>
                  <a:lnTo>
                    <a:pt x="4" y="91"/>
                  </a:lnTo>
                  <a:lnTo>
                    <a:pt x="6" y="104"/>
                  </a:lnTo>
                  <a:lnTo>
                    <a:pt x="7" y="117"/>
                  </a:lnTo>
                  <a:lnTo>
                    <a:pt x="8" y="130"/>
                  </a:lnTo>
                  <a:lnTo>
                    <a:pt x="10" y="143"/>
                  </a:lnTo>
                  <a:lnTo>
                    <a:pt x="11" y="156"/>
                  </a:lnTo>
                  <a:lnTo>
                    <a:pt x="12" y="168"/>
                  </a:lnTo>
                  <a:lnTo>
                    <a:pt x="14" y="181"/>
                  </a:lnTo>
                  <a:lnTo>
                    <a:pt x="15" y="193"/>
                  </a:lnTo>
                  <a:lnTo>
                    <a:pt x="16" y="205"/>
                  </a:lnTo>
                  <a:lnTo>
                    <a:pt x="18" y="217"/>
                  </a:lnTo>
                  <a:lnTo>
                    <a:pt x="19" y="229"/>
                  </a:lnTo>
                  <a:lnTo>
                    <a:pt x="20" y="241"/>
                  </a:lnTo>
                  <a:lnTo>
                    <a:pt x="22" y="253"/>
                  </a:lnTo>
                  <a:lnTo>
                    <a:pt x="23" y="264"/>
                  </a:lnTo>
                  <a:lnTo>
                    <a:pt x="24" y="275"/>
                  </a:lnTo>
                  <a:lnTo>
                    <a:pt x="26" y="287"/>
                  </a:lnTo>
                  <a:lnTo>
                    <a:pt x="27" y="298"/>
                  </a:lnTo>
                  <a:lnTo>
                    <a:pt x="28" y="308"/>
                  </a:lnTo>
                  <a:lnTo>
                    <a:pt x="30" y="319"/>
                  </a:lnTo>
                  <a:lnTo>
                    <a:pt x="31" y="330"/>
                  </a:lnTo>
                  <a:lnTo>
                    <a:pt x="32" y="340"/>
                  </a:lnTo>
                  <a:lnTo>
                    <a:pt x="34" y="350"/>
                  </a:lnTo>
                  <a:lnTo>
                    <a:pt x="35" y="361"/>
                  </a:lnTo>
                  <a:lnTo>
                    <a:pt x="36" y="370"/>
                  </a:lnTo>
                  <a:lnTo>
                    <a:pt x="38" y="380"/>
                  </a:lnTo>
                  <a:lnTo>
                    <a:pt x="39" y="390"/>
                  </a:lnTo>
                  <a:lnTo>
                    <a:pt x="40" y="400"/>
                  </a:lnTo>
                  <a:lnTo>
                    <a:pt x="42" y="409"/>
                  </a:lnTo>
                  <a:lnTo>
                    <a:pt x="43" y="418"/>
                  </a:lnTo>
                  <a:lnTo>
                    <a:pt x="44" y="427"/>
                  </a:lnTo>
                  <a:lnTo>
                    <a:pt x="46" y="436"/>
                  </a:lnTo>
                  <a:lnTo>
                    <a:pt x="47" y="445"/>
                  </a:lnTo>
                  <a:lnTo>
                    <a:pt x="48" y="454"/>
                  </a:lnTo>
                  <a:lnTo>
                    <a:pt x="50" y="462"/>
                  </a:lnTo>
                  <a:lnTo>
                    <a:pt x="51" y="456"/>
                  </a:lnTo>
                  <a:lnTo>
                    <a:pt x="52" y="447"/>
                  </a:lnTo>
                  <a:lnTo>
                    <a:pt x="54" y="439"/>
                  </a:lnTo>
                  <a:lnTo>
                    <a:pt x="55" y="431"/>
                  </a:lnTo>
                  <a:lnTo>
                    <a:pt x="56" y="424"/>
                  </a:lnTo>
                  <a:lnTo>
                    <a:pt x="58" y="416"/>
                  </a:lnTo>
                  <a:lnTo>
                    <a:pt x="59" y="409"/>
                  </a:lnTo>
                  <a:lnTo>
                    <a:pt x="60" y="401"/>
                  </a:lnTo>
                  <a:lnTo>
                    <a:pt x="62" y="394"/>
                  </a:lnTo>
                  <a:lnTo>
                    <a:pt x="63" y="387"/>
                  </a:lnTo>
                  <a:lnTo>
                    <a:pt x="64" y="380"/>
                  </a:lnTo>
                  <a:lnTo>
                    <a:pt x="66" y="373"/>
                  </a:lnTo>
                  <a:lnTo>
                    <a:pt x="67" y="367"/>
                  </a:lnTo>
                  <a:lnTo>
                    <a:pt x="68" y="360"/>
                  </a:lnTo>
                  <a:lnTo>
                    <a:pt x="70" y="354"/>
                  </a:lnTo>
                  <a:lnTo>
                    <a:pt x="71" y="348"/>
                  </a:lnTo>
                  <a:lnTo>
                    <a:pt x="72" y="342"/>
                  </a:lnTo>
                  <a:lnTo>
                    <a:pt x="74" y="336"/>
                  </a:lnTo>
                  <a:lnTo>
                    <a:pt x="75" y="330"/>
                  </a:lnTo>
                  <a:lnTo>
                    <a:pt x="76" y="325"/>
                  </a:lnTo>
                  <a:lnTo>
                    <a:pt x="78" y="319"/>
                  </a:lnTo>
                  <a:lnTo>
                    <a:pt x="79" y="314"/>
                  </a:lnTo>
                  <a:lnTo>
                    <a:pt x="80" y="309"/>
                  </a:lnTo>
                  <a:lnTo>
                    <a:pt x="82" y="304"/>
                  </a:lnTo>
                  <a:lnTo>
                    <a:pt x="83" y="299"/>
                  </a:lnTo>
                  <a:lnTo>
                    <a:pt x="84" y="294"/>
                  </a:lnTo>
                  <a:lnTo>
                    <a:pt x="86" y="290"/>
                  </a:lnTo>
                  <a:lnTo>
                    <a:pt x="87" y="285"/>
                  </a:lnTo>
                  <a:lnTo>
                    <a:pt x="88" y="281"/>
                  </a:lnTo>
                  <a:lnTo>
                    <a:pt x="90" y="277"/>
                  </a:lnTo>
                  <a:lnTo>
                    <a:pt x="91" y="273"/>
                  </a:lnTo>
                  <a:lnTo>
                    <a:pt x="92" y="269"/>
                  </a:lnTo>
                  <a:lnTo>
                    <a:pt x="94" y="265"/>
                  </a:lnTo>
                  <a:lnTo>
                    <a:pt x="95" y="262"/>
                  </a:lnTo>
                  <a:lnTo>
                    <a:pt x="96" y="258"/>
                  </a:lnTo>
                  <a:lnTo>
                    <a:pt x="98" y="255"/>
                  </a:lnTo>
                  <a:lnTo>
                    <a:pt x="99" y="252"/>
                  </a:lnTo>
                  <a:lnTo>
                    <a:pt x="100" y="249"/>
                  </a:lnTo>
                  <a:lnTo>
                    <a:pt x="102" y="246"/>
                  </a:lnTo>
                  <a:lnTo>
                    <a:pt x="103" y="244"/>
                  </a:lnTo>
                  <a:lnTo>
                    <a:pt x="104" y="241"/>
                  </a:lnTo>
                  <a:lnTo>
                    <a:pt x="106" y="239"/>
                  </a:lnTo>
                  <a:lnTo>
                    <a:pt x="107" y="237"/>
                  </a:lnTo>
                  <a:lnTo>
                    <a:pt x="108" y="234"/>
                  </a:lnTo>
                  <a:lnTo>
                    <a:pt x="110" y="233"/>
                  </a:lnTo>
                  <a:lnTo>
                    <a:pt x="111" y="231"/>
                  </a:lnTo>
                  <a:lnTo>
                    <a:pt x="112" y="229"/>
                  </a:lnTo>
                  <a:lnTo>
                    <a:pt x="114" y="227"/>
                  </a:lnTo>
                  <a:lnTo>
                    <a:pt x="116" y="225"/>
                  </a:lnTo>
                  <a:lnTo>
                    <a:pt x="118" y="224"/>
                  </a:lnTo>
                  <a:lnTo>
                    <a:pt x="120" y="222"/>
                  </a:lnTo>
                  <a:lnTo>
                    <a:pt x="122" y="222"/>
                  </a:lnTo>
                  <a:lnTo>
                    <a:pt x="124" y="221"/>
                  </a:lnTo>
                  <a:lnTo>
                    <a:pt x="126" y="221"/>
                  </a:lnTo>
                  <a:lnTo>
                    <a:pt x="128" y="221"/>
                  </a:lnTo>
                  <a:lnTo>
                    <a:pt x="130" y="222"/>
                  </a:lnTo>
                  <a:lnTo>
                    <a:pt x="132" y="222"/>
                  </a:lnTo>
                  <a:lnTo>
                    <a:pt x="134" y="223"/>
                  </a:lnTo>
                  <a:lnTo>
                    <a:pt x="136" y="225"/>
                  </a:lnTo>
                  <a:lnTo>
                    <a:pt x="138" y="227"/>
                  </a:lnTo>
                  <a:lnTo>
                    <a:pt x="140" y="229"/>
                  </a:lnTo>
                  <a:lnTo>
                    <a:pt x="142" y="231"/>
                  </a:lnTo>
                  <a:lnTo>
                    <a:pt x="144" y="234"/>
                  </a:lnTo>
                  <a:lnTo>
                    <a:pt x="146" y="237"/>
                  </a:lnTo>
                  <a:lnTo>
                    <a:pt x="148" y="241"/>
                  </a:lnTo>
                  <a:lnTo>
                    <a:pt x="150" y="244"/>
                  </a:lnTo>
                  <a:lnTo>
                    <a:pt x="152" y="248"/>
                  </a:lnTo>
                  <a:lnTo>
                    <a:pt x="154" y="253"/>
                  </a:lnTo>
                  <a:lnTo>
                    <a:pt x="156" y="258"/>
                  </a:lnTo>
                  <a:lnTo>
                    <a:pt x="158" y="263"/>
                  </a:lnTo>
                  <a:lnTo>
                    <a:pt x="160" y="268"/>
                  </a:lnTo>
                  <a:lnTo>
                    <a:pt x="162" y="274"/>
                  </a:lnTo>
                  <a:lnTo>
                    <a:pt x="164" y="280"/>
                  </a:lnTo>
                  <a:lnTo>
                    <a:pt x="166" y="286"/>
                  </a:lnTo>
                  <a:lnTo>
                    <a:pt x="168" y="293"/>
                  </a:lnTo>
                  <a:lnTo>
                    <a:pt x="170" y="300"/>
                  </a:lnTo>
                  <a:lnTo>
                    <a:pt x="172" y="307"/>
                  </a:lnTo>
                  <a:lnTo>
                    <a:pt x="174" y="315"/>
                  </a:lnTo>
                  <a:lnTo>
                    <a:pt x="176" y="323"/>
                  </a:lnTo>
                  <a:lnTo>
                    <a:pt x="178" y="332"/>
                  </a:lnTo>
                  <a:lnTo>
                    <a:pt x="180" y="340"/>
                  </a:lnTo>
                  <a:lnTo>
                    <a:pt x="182" y="349"/>
                  </a:lnTo>
                  <a:lnTo>
                    <a:pt x="184" y="359"/>
                  </a:lnTo>
                  <a:lnTo>
                    <a:pt x="186" y="368"/>
                  </a:lnTo>
                  <a:lnTo>
                    <a:pt x="188" y="378"/>
                  </a:lnTo>
                  <a:lnTo>
                    <a:pt x="190" y="389"/>
                  </a:lnTo>
                  <a:lnTo>
                    <a:pt x="192" y="399"/>
                  </a:lnTo>
                  <a:lnTo>
                    <a:pt x="194" y="410"/>
                  </a:lnTo>
                  <a:lnTo>
                    <a:pt x="196" y="422"/>
                  </a:lnTo>
                  <a:lnTo>
                    <a:pt x="198" y="433"/>
                  </a:lnTo>
                  <a:lnTo>
                    <a:pt x="200" y="445"/>
                  </a:lnTo>
                  <a:lnTo>
                    <a:pt x="202" y="458"/>
                  </a:lnTo>
                  <a:lnTo>
                    <a:pt x="204" y="456"/>
                  </a:lnTo>
                  <a:lnTo>
                    <a:pt x="206" y="443"/>
                  </a:lnTo>
                  <a:lnTo>
                    <a:pt x="208" y="430"/>
                  </a:lnTo>
                  <a:lnTo>
                    <a:pt x="210" y="416"/>
                  </a:lnTo>
                  <a:lnTo>
                    <a:pt x="212" y="402"/>
                  </a:lnTo>
                  <a:lnTo>
                    <a:pt x="213" y="395"/>
                  </a:lnTo>
                  <a:lnTo>
                    <a:pt x="214" y="388"/>
                  </a:lnTo>
                  <a:lnTo>
                    <a:pt x="215" y="380"/>
                  </a:lnTo>
                  <a:lnTo>
                    <a:pt x="216" y="373"/>
                  </a:lnTo>
                  <a:lnTo>
                    <a:pt x="217" y="366"/>
                  </a:lnTo>
                  <a:lnTo>
                    <a:pt x="218" y="358"/>
                  </a:lnTo>
                  <a:lnTo>
                    <a:pt x="219" y="350"/>
                  </a:lnTo>
                  <a:lnTo>
                    <a:pt x="220" y="343"/>
                  </a:lnTo>
                  <a:lnTo>
                    <a:pt x="221" y="335"/>
                  </a:lnTo>
                  <a:lnTo>
                    <a:pt x="222" y="327"/>
                  </a:lnTo>
                  <a:lnTo>
                    <a:pt x="223" y="319"/>
                  </a:lnTo>
                  <a:lnTo>
                    <a:pt x="224" y="311"/>
                  </a:lnTo>
                  <a:lnTo>
                    <a:pt x="225" y="303"/>
                  </a:lnTo>
                  <a:lnTo>
                    <a:pt x="226" y="295"/>
                  </a:lnTo>
                  <a:lnTo>
                    <a:pt x="227" y="287"/>
                  </a:lnTo>
                  <a:lnTo>
                    <a:pt x="228" y="278"/>
                  </a:lnTo>
                  <a:lnTo>
                    <a:pt x="229" y="270"/>
                  </a:lnTo>
                  <a:lnTo>
                    <a:pt x="230" y="261"/>
                  </a:lnTo>
                  <a:lnTo>
                    <a:pt x="231" y="253"/>
                  </a:lnTo>
                  <a:lnTo>
                    <a:pt x="232" y="244"/>
                  </a:lnTo>
                  <a:lnTo>
                    <a:pt x="233" y="235"/>
                  </a:lnTo>
                  <a:lnTo>
                    <a:pt x="234" y="226"/>
                  </a:lnTo>
                  <a:lnTo>
                    <a:pt x="235" y="217"/>
                  </a:lnTo>
                  <a:lnTo>
                    <a:pt x="236" y="208"/>
                  </a:lnTo>
                  <a:lnTo>
                    <a:pt x="237" y="199"/>
                  </a:lnTo>
                  <a:lnTo>
                    <a:pt x="238" y="190"/>
                  </a:lnTo>
                  <a:lnTo>
                    <a:pt x="239" y="181"/>
                  </a:lnTo>
                  <a:lnTo>
                    <a:pt x="240" y="172"/>
                  </a:lnTo>
                  <a:lnTo>
                    <a:pt x="241" y="162"/>
                  </a:lnTo>
                  <a:lnTo>
                    <a:pt x="242" y="153"/>
                  </a:lnTo>
                  <a:lnTo>
                    <a:pt x="243" y="143"/>
                  </a:lnTo>
                  <a:lnTo>
                    <a:pt x="244" y="133"/>
                  </a:lnTo>
                  <a:lnTo>
                    <a:pt x="245" y="124"/>
                  </a:lnTo>
                  <a:lnTo>
                    <a:pt x="246" y="114"/>
                  </a:lnTo>
                  <a:lnTo>
                    <a:pt x="247" y="104"/>
                  </a:lnTo>
                  <a:lnTo>
                    <a:pt x="248" y="94"/>
                  </a:lnTo>
                  <a:lnTo>
                    <a:pt x="249" y="84"/>
                  </a:lnTo>
                  <a:lnTo>
                    <a:pt x="250" y="74"/>
                  </a:lnTo>
                  <a:lnTo>
                    <a:pt x="251" y="63"/>
                  </a:lnTo>
                  <a:lnTo>
                    <a:pt x="252" y="53"/>
                  </a:lnTo>
                  <a:lnTo>
                    <a:pt x="253" y="43"/>
                  </a:lnTo>
                  <a:lnTo>
                    <a:pt x="254" y="32"/>
                  </a:lnTo>
                  <a:lnTo>
                    <a:pt x="255" y="22"/>
                  </a:lnTo>
                  <a:lnTo>
                    <a:pt x="256" y="11"/>
                  </a:lnTo>
                  <a:lnTo>
                    <a:pt x="257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999" name="Freeform 111"/>
            <p:cNvSpPr>
              <a:spLocks/>
            </p:cNvSpPr>
            <p:nvPr/>
          </p:nvSpPr>
          <p:spPr bwMode="auto">
            <a:xfrm>
              <a:off x="2049816" y="1076519"/>
              <a:ext cx="27372" cy="308691"/>
            </a:xfrm>
            <a:custGeom>
              <a:avLst/>
              <a:gdLst/>
              <a:ahLst/>
              <a:cxnLst>
                <a:cxn ang="0">
                  <a:pos x="4" y="43"/>
                </a:cxn>
                <a:cxn ang="0">
                  <a:pos x="3" y="29"/>
                </a:cxn>
                <a:cxn ang="0">
                  <a:pos x="2" y="22"/>
                </a:cxn>
                <a:cxn ang="0">
                  <a:pos x="2" y="15"/>
                </a:cxn>
                <a:cxn ang="0">
                  <a:pos x="1" y="8"/>
                </a:cxn>
                <a:cxn ang="0">
                  <a:pos x="0" y="0"/>
                </a:cxn>
              </a:cxnLst>
              <a:rect l="0" t="0" r="r" b="b"/>
              <a:pathLst>
                <a:path w="4" h="43">
                  <a:moveTo>
                    <a:pt x="4" y="43"/>
                  </a:moveTo>
                  <a:lnTo>
                    <a:pt x="3" y="29"/>
                  </a:lnTo>
                  <a:lnTo>
                    <a:pt x="2" y="22"/>
                  </a:lnTo>
                  <a:lnTo>
                    <a:pt x="2" y="15"/>
                  </a:lnTo>
                  <a:lnTo>
                    <a:pt x="1" y="8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7438428" y="1039518"/>
          <a:ext cx="20955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2095200" imgH="431640" progId="Equation.DSMT4">
                  <p:embed/>
                </p:oleObj>
              </mc:Choice>
              <mc:Fallback>
                <p:oleObj name="Equation" r:id="rId6" imgW="2095200" imgH="431640" progId="Equation.DSMT4">
                  <p:embed/>
                  <p:pic>
                    <p:nvPicPr>
                      <p:cNvPr id="378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8428" y="1039518"/>
                        <a:ext cx="20955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6395420" y="1573213"/>
          <a:ext cx="30353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3035160" imgH="545760" progId="Equation.DSMT4">
                  <p:embed/>
                </p:oleObj>
              </mc:Choice>
              <mc:Fallback>
                <p:oleObj name="Equation" r:id="rId8" imgW="3035160" imgH="545760" progId="Equation.DSMT4">
                  <p:embed/>
                  <p:pic>
                    <p:nvPicPr>
                      <p:cNvPr id="378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5420" y="1573213"/>
                        <a:ext cx="3035300" cy="546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14"/>
          <p:cNvGraphicFramePr>
            <a:graphicFrameLocks noChangeAspect="1"/>
          </p:cNvGraphicFramePr>
          <p:nvPr/>
        </p:nvGraphicFramePr>
        <p:xfrm>
          <a:off x="8285720" y="1585623"/>
          <a:ext cx="533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533160" imgH="444240" progId="Equation.DSMT4">
                  <p:embed/>
                </p:oleObj>
              </mc:Choice>
              <mc:Fallback>
                <p:oleObj name="Equation" r:id="rId10" imgW="533160" imgH="444240" progId="Equation.DSMT4">
                  <p:embed/>
                  <p:pic>
                    <p:nvPicPr>
                      <p:cNvPr id="115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5720" y="1585623"/>
                        <a:ext cx="533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9466387" y="1570327"/>
          <a:ext cx="1016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1015920" imgH="545760" progId="Equation.DSMT4">
                  <p:embed/>
                </p:oleObj>
              </mc:Choice>
              <mc:Fallback>
                <p:oleObj name="Equation" r:id="rId12" imgW="1015920" imgH="545760" progId="Equation.DSMT4">
                  <p:embed/>
                  <p:pic>
                    <p:nvPicPr>
                      <p:cNvPr id="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6387" y="1570327"/>
                        <a:ext cx="10160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7446796" y="2225674"/>
          <a:ext cx="2667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2666880" imgH="533160" progId="Equation.DSMT4">
                  <p:embed/>
                </p:oleObj>
              </mc:Choice>
              <mc:Fallback>
                <p:oleObj name="Equation" r:id="rId14" imgW="2666880" imgH="533160" progId="Equation.DSMT4">
                  <p:embed/>
                  <p:pic>
                    <p:nvPicPr>
                      <p:cNvPr id="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796" y="2225674"/>
                        <a:ext cx="2667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7442163" y="2829795"/>
          <a:ext cx="2222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2222280" imgH="533160" progId="Equation.DSMT4">
                  <p:embed/>
                </p:oleObj>
              </mc:Choice>
              <mc:Fallback>
                <p:oleObj name="Equation" r:id="rId16" imgW="2222280" imgH="533160" progId="Equation.DSMT4">
                  <p:embed/>
                  <p:pic>
                    <p:nvPicPr>
                      <p:cNvPr id="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163" y="2829795"/>
                        <a:ext cx="2222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Oval 121"/>
          <p:cNvSpPr/>
          <p:nvPr/>
        </p:nvSpPr>
        <p:spPr>
          <a:xfrm>
            <a:off x="2588850" y="6237177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3" name="Oval 122"/>
          <p:cNvSpPr/>
          <p:nvPr/>
        </p:nvSpPr>
        <p:spPr>
          <a:xfrm>
            <a:off x="2921360" y="5530595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4" name="Oval 123"/>
          <p:cNvSpPr/>
          <p:nvPr/>
        </p:nvSpPr>
        <p:spPr>
          <a:xfrm>
            <a:off x="3253868" y="3438559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6" name="Straight Arrow Connector 125"/>
          <p:cNvCxnSpPr/>
          <p:nvPr/>
        </p:nvCxnSpPr>
        <p:spPr>
          <a:xfrm>
            <a:off x="2644264" y="1180270"/>
            <a:ext cx="0" cy="5680363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1937687" y="3424705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8" name="Oval 127"/>
          <p:cNvSpPr/>
          <p:nvPr/>
        </p:nvSpPr>
        <p:spPr>
          <a:xfrm>
            <a:off x="2256340" y="5530594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9" name="Oval 128"/>
          <p:cNvSpPr/>
          <p:nvPr/>
        </p:nvSpPr>
        <p:spPr>
          <a:xfrm>
            <a:off x="2588850" y="2731978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0" name="Oval 129"/>
          <p:cNvSpPr/>
          <p:nvPr/>
        </p:nvSpPr>
        <p:spPr>
          <a:xfrm>
            <a:off x="2921361" y="3438560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1" name="Oval 130"/>
          <p:cNvSpPr/>
          <p:nvPr/>
        </p:nvSpPr>
        <p:spPr>
          <a:xfrm>
            <a:off x="2256341" y="3438559"/>
            <a:ext cx="91440" cy="914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7091046" y="340645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X: Intercept: </a:t>
            </a:r>
          </a:p>
        </p:txBody>
      </p:sp>
      <p:graphicFrame>
        <p:nvGraphicFramePr>
          <p:cNvPr id="133" name="Object 217"/>
          <p:cNvGraphicFramePr>
            <a:graphicFrameLocks noChangeAspect="1"/>
          </p:cNvGraphicFramePr>
          <p:nvPr/>
        </p:nvGraphicFramePr>
        <p:xfrm>
          <a:off x="7090728" y="3853875"/>
          <a:ext cx="3394392" cy="546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8" imgW="3708360" imgH="596880" progId="Equation.DSMT4">
                  <p:embed/>
                </p:oleObj>
              </mc:Choice>
              <mc:Fallback>
                <p:oleObj name="Equation" r:id="rId18" imgW="3708360" imgH="596880" progId="Equation.DSMT4">
                  <p:embed/>
                  <p:pic>
                    <p:nvPicPr>
                      <p:cNvPr id="133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0728" y="3853875"/>
                        <a:ext cx="3394392" cy="5463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7136766" y="4473258"/>
            <a:ext cx="16337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Y: Intercept: </a:t>
            </a:r>
          </a:p>
        </p:txBody>
      </p:sp>
      <p:graphicFrame>
        <p:nvGraphicFramePr>
          <p:cNvPr id="135" name="Object 217"/>
          <p:cNvGraphicFramePr>
            <a:graphicFrameLocks noChangeAspect="1"/>
          </p:cNvGraphicFramePr>
          <p:nvPr/>
        </p:nvGraphicFramePr>
        <p:xfrm>
          <a:off x="8722360" y="4415614"/>
          <a:ext cx="878840" cy="42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20" imgW="914400" imgH="444240" progId="Equation.DSMT4">
                  <p:embed/>
                </p:oleObj>
              </mc:Choice>
              <mc:Fallback>
                <p:oleObj name="Equation" r:id="rId20" imgW="914400" imgH="444240" progId="Equation.DSMT4">
                  <p:embed/>
                  <p:pic>
                    <p:nvPicPr>
                      <p:cNvPr id="135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2360" y="4415614"/>
                        <a:ext cx="878840" cy="427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7363142" y="4842450"/>
            <a:ext cx="11400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Domain:</a:t>
            </a:r>
          </a:p>
        </p:txBody>
      </p:sp>
      <p:graphicFrame>
        <p:nvGraphicFramePr>
          <p:cNvPr id="137" name="Object 9"/>
          <p:cNvGraphicFramePr>
            <a:graphicFrameLocks noChangeAspect="1"/>
          </p:cNvGraphicFramePr>
          <p:nvPr/>
        </p:nvGraphicFramePr>
        <p:xfrm>
          <a:off x="8458836" y="4894520"/>
          <a:ext cx="7318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2" imgW="419040" imgH="177480" progId="Equation.DSMT4">
                  <p:embed/>
                </p:oleObj>
              </mc:Choice>
              <mc:Fallback>
                <p:oleObj name="Equation" r:id="rId22" imgW="419040" imgH="177480" progId="Equation.DSMT4">
                  <p:embed/>
                  <p:pic>
                    <p:nvPicPr>
                      <p:cNvPr id="1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836" y="4894520"/>
                        <a:ext cx="7318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" name="TextBox 137"/>
          <p:cNvSpPr txBox="1">
            <a:spLocks noChangeArrowheads="1"/>
          </p:cNvSpPr>
          <p:nvPr/>
        </p:nvSpPr>
        <p:spPr bwMode="auto">
          <a:xfrm>
            <a:off x="7378383" y="5284410"/>
            <a:ext cx="10118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</a:rPr>
              <a:t>Range:</a:t>
            </a:r>
          </a:p>
        </p:txBody>
      </p:sp>
      <p:graphicFrame>
        <p:nvGraphicFramePr>
          <p:cNvPr id="139" name="Object 9"/>
          <p:cNvGraphicFramePr>
            <a:graphicFrameLocks noChangeAspect="1"/>
          </p:cNvGraphicFramePr>
          <p:nvPr/>
        </p:nvGraphicFramePr>
        <p:xfrm>
          <a:off x="8494713" y="5313938"/>
          <a:ext cx="6889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4" imgW="393480" imgH="203040" progId="Equation.DSMT4">
                  <p:embed/>
                </p:oleObj>
              </mc:Choice>
              <mc:Fallback>
                <p:oleObj name="Equation" r:id="rId24" imgW="393480" imgH="203040" progId="Equation.DSMT4">
                  <p:embed/>
                  <p:pic>
                    <p:nvPicPr>
                      <p:cNvPr id="13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4713" y="5313938"/>
                        <a:ext cx="688975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" name="Object 6"/>
          <p:cNvGraphicFramePr>
            <a:graphicFrameLocks noChangeAspect="1"/>
          </p:cNvGraphicFramePr>
          <p:nvPr/>
        </p:nvGraphicFramePr>
        <p:xfrm>
          <a:off x="5174298" y="5725160"/>
          <a:ext cx="52324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6" imgW="2997000" imgH="596880" progId="Equation.DSMT4">
                  <p:embed/>
                </p:oleObj>
              </mc:Choice>
              <mc:Fallback>
                <p:oleObj name="Equation" r:id="rId26" imgW="2997000" imgH="596880" progId="Equation.DSMT4">
                  <p:embed/>
                  <p:pic>
                    <p:nvPicPr>
                      <p:cNvPr id="14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4298" y="5725160"/>
                        <a:ext cx="5232400" cy="1041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97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3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3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3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3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3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3000"/>
                                        <p:tgtEl>
                                          <p:spTgt spid="37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8" grpId="0" animBg="1"/>
      <p:bldP spid="37998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7" grpId="0" animBg="1"/>
      <p:bldP spid="128" grpId="0" animBg="1"/>
      <p:bldP spid="128" grpId="1" animBg="1"/>
      <p:bldP spid="129" grpId="0" animBg="1"/>
      <p:bldP spid="130" grpId="0" animBg="1"/>
      <p:bldP spid="131" grpId="0" animBg="1"/>
      <p:bldP spid="132" grpId="0"/>
      <p:bldP spid="134" grpId="0"/>
      <p:bldP spid="136" grpId="0"/>
      <p:bldP spid="1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520" y="116632"/>
            <a:ext cx="8466906" cy="63408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CA" dirty="0"/>
              <a:t>V) Solving Absolute Value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520" y="908720"/>
            <a:ext cx="8352928" cy="1133798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/>
              <a:t>When solving abs equations, the value inside the abs sign can be both positive or negative</a:t>
            </a:r>
          </a:p>
          <a:p>
            <a:pPr eaLnBrk="1" hangingPunct="1"/>
            <a:endParaRPr lang="en-CA" dirty="0"/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/>
        </p:nvGraphicFramePr>
        <p:xfrm>
          <a:off x="1919537" y="1773238"/>
          <a:ext cx="150336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482400" imgH="253800" progId="Equation.DSMT4">
                  <p:embed/>
                </p:oleObj>
              </mc:Choice>
              <mc:Fallback>
                <p:oleObj name="Equation" r:id="rId4" imgW="482400" imgH="25380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537" y="1773238"/>
                        <a:ext cx="1503363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/>
          <p:cNvGraphicFramePr>
            <a:graphicFrameLocks noChangeAspect="1"/>
          </p:cNvGraphicFramePr>
          <p:nvPr/>
        </p:nvGraphicFramePr>
        <p:xfrm>
          <a:off x="4295800" y="1772817"/>
          <a:ext cx="213836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685800" imgH="253800" progId="Equation.DSMT4">
                  <p:embed/>
                </p:oleObj>
              </mc:Choice>
              <mc:Fallback>
                <p:oleObj name="Equation" r:id="rId6" imgW="68580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800" y="1772817"/>
                        <a:ext cx="2138362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/>
        </p:nvGraphicFramePr>
        <p:xfrm>
          <a:off x="7176120" y="1772544"/>
          <a:ext cx="28511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914400" imgH="253800" progId="Equation.DSMT4">
                  <p:embed/>
                </p:oleObj>
              </mc:Choice>
              <mc:Fallback>
                <p:oleObj name="Equation" r:id="rId8" imgW="914400" imgH="25380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6120" y="1772544"/>
                        <a:ext cx="285115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Right Brace 107"/>
          <p:cNvSpPr/>
          <p:nvPr/>
        </p:nvSpPr>
        <p:spPr>
          <a:xfrm rot="5400000">
            <a:off x="2171564" y="2312876"/>
            <a:ext cx="216024" cy="576064"/>
          </a:xfrm>
          <a:prstGeom prst="rightBrace">
            <a:avLst>
              <a:gd name="adj1" fmla="val 36111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09" name="Object 108"/>
          <p:cNvGraphicFramePr>
            <a:graphicFrameLocks noChangeAspect="1"/>
          </p:cNvGraphicFramePr>
          <p:nvPr/>
        </p:nvGraphicFramePr>
        <p:xfrm>
          <a:off x="2063552" y="2771418"/>
          <a:ext cx="948332" cy="44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355320" imgH="164880" progId="Equation.DSMT4">
                  <p:embed/>
                </p:oleObj>
              </mc:Choice>
              <mc:Fallback>
                <p:oleObj name="Equation" r:id="rId10" imgW="355320" imgH="164880" progId="Equation.DSMT4">
                  <p:embed/>
                  <p:pic>
                    <p:nvPicPr>
                      <p:cNvPr id="109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552" y="2771418"/>
                        <a:ext cx="948332" cy="4415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/>
        </p:nvGraphicFramePr>
        <p:xfrm>
          <a:off x="2101594" y="3284985"/>
          <a:ext cx="1186094" cy="441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444240" imgH="164880" progId="Equation.DSMT4">
                  <p:embed/>
                </p:oleObj>
              </mc:Choice>
              <mc:Fallback>
                <p:oleObj name="Equation" r:id="rId12" imgW="444240" imgH="164880" progId="Equation.DSMT4">
                  <p:embed/>
                  <p:pic>
                    <p:nvPicPr>
                      <p:cNvPr id="11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594" y="3284985"/>
                        <a:ext cx="1186094" cy="4415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Right Brace 110"/>
          <p:cNvSpPr/>
          <p:nvPr/>
        </p:nvSpPr>
        <p:spPr>
          <a:xfrm rot="5400000">
            <a:off x="4691844" y="2168860"/>
            <a:ext cx="360040" cy="864096"/>
          </a:xfrm>
          <a:prstGeom prst="rightBrace">
            <a:avLst>
              <a:gd name="adj1" fmla="val 36111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2" name="Object 111"/>
          <p:cNvGraphicFramePr>
            <a:graphicFrameLocks noChangeAspect="1"/>
          </p:cNvGraphicFramePr>
          <p:nvPr/>
        </p:nvGraphicFramePr>
        <p:xfrm>
          <a:off x="4439816" y="2788698"/>
          <a:ext cx="1728192" cy="47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647640" imgH="177480" progId="Equation.DSMT4">
                  <p:embed/>
                </p:oleObj>
              </mc:Choice>
              <mc:Fallback>
                <p:oleObj name="Equation" r:id="rId14" imgW="647640" imgH="17748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9816" y="2788698"/>
                        <a:ext cx="1728192" cy="47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/>
        </p:nvGraphicFramePr>
        <p:xfrm>
          <a:off x="4439817" y="3313516"/>
          <a:ext cx="1998561" cy="475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749160" imgH="177480" progId="Equation.DSMT4">
                  <p:embed/>
                </p:oleObj>
              </mc:Choice>
              <mc:Fallback>
                <p:oleObj name="Equation" r:id="rId16" imgW="749160" imgH="177480" progId="Equation.DSMT4">
                  <p:embed/>
                  <p:pic>
                    <p:nvPicPr>
                      <p:cNvPr id="114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9817" y="3313516"/>
                        <a:ext cx="1998561" cy="4755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Right Brace 114"/>
          <p:cNvSpPr/>
          <p:nvPr/>
        </p:nvSpPr>
        <p:spPr>
          <a:xfrm rot="5400000">
            <a:off x="7589827" y="2168860"/>
            <a:ext cx="360040" cy="864096"/>
          </a:xfrm>
          <a:prstGeom prst="rightBrace">
            <a:avLst>
              <a:gd name="adj1" fmla="val 36111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16" name="Object 115"/>
          <p:cNvGraphicFramePr>
            <a:graphicFrameLocks noChangeAspect="1"/>
          </p:cNvGraphicFramePr>
          <p:nvPr/>
        </p:nvGraphicFramePr>
        <p:xfrm>
          <a:off x="7032105" y="2780928"/>
          <a:ext cx="233997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876240" imgH="177480" progId="Equation.DSMT4">
                  <p:embed/>
                </p:oleObj>
              </mc:Choice>
              <mc:Fallback>
                <p:oleObj name="Equation" r:id="rId18" imgW="876240" imgH="177480" progId="Equation.DSMT4">
                  <p:embed/>
                  <p:pic>
                    <p:nvPicPr>
                      <p:cNvPr id="116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105" y="2780928"/>
                        <a:ext cx="233997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116"/>
          <p:cNvGraphicFramePr>
            <a:graphicFrameLocks noChangeAspect="1"/>
          </p:cNvGraphicFramePr>
          <p:nvPr/>
        </p:nvGraphicFramePr>
        <p:xfrm>
          <a:off x="7032104" y="3313113"/>
          <a:ext cx="2540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952200" imgH="177480" progId="Equation.DSMT4">
                  <p:embed/>
                </p:oleObj>
              </mc:Choice>
              <mc:Fallback>
                <p:oleObj name="Equation" r:id="rId20" imgW="952200" imgH="177480" progId="Equation.DSMT4">
                  <p:embed/>
                  <p:pic>
                    <p:nvPicPr>
                      <p:cNvPr id="117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104" y="3313113"/>
                        <a:ext cx="25400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" name="Content Placeholder 2"/>
          <p:cNvSpPr txBox="1">
            <a:spLocks/>
          </p:cNvSpPr>
          <p:nvPr/>
        </p:nvSpPr>
        <p:spPr>
          <a:xfrm>
            <a:off x="1775520" y="3951386"/>
            <a:ext cx="8352928" cy="2501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CA" sz="2400" dirty="0"/>
              <a:t>So when we are solving abs functions, we need to consider both cases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CA" sz="2400" dirty="0"/>
              <a:t>After we solve for “x” in both cases, plug it back into the equation to check for extraneous roots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CA" sz="2400" dirty="0"/>
              <a:t>Extraneous roots will occur when the y-value is negative</a:t>
            </a:r>
          </a:p>
        </p:txBody>
      </p:sp>
    </p:spTree>
    <p:extLst>
      <p:ext uri="{BB962C8B-B14F-4D97-AF65-F5344CB8AC3E}">
        <p14:creationId xmlns:p14="http://schemas.microsoft.com/office/powerpoint/2010/main" val="75157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11" grpId="0" animBg="1"/>
      <p:bldP spid="1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10hch1.5"/>
  <p:tag name="ISPRING_RESOURCE_PATHS_HASH" val="ff2bc79a42d4e1134194e983bf134319e6f264"/>
  <p:tag name="ISPRING_RESOURCE_PATHS_HASH_2" val="82f83904d18abd3ac37f68296bad5c6e2e83a"/>
  <p:tag name="ISPRING_ULTRA_SCORM_COURSE_ID" val="65F60E6B-2BBE-4FA6-872B-982D6D78A544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BQEQUo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BQEQUoZjuBKjAQAAEwVAAAnAAAAdW5pdmVyc2FsL2ZsYXNoX3B1Ymxpc2hpbmdfc2V0dGluZ3MueG1szVhbcxo3FH7nV2i2k8cYO7VbxwN4sL2MmXArrJtkOh1G7B5Y1VppI2kh5Km/pj+sv6RHyGAwvohmyHj8gNGe7zsXnRtbOf+acTIFpZkU1eDo4DAgIGKZMDGpBjdR4+1pQLShIqFcCqgGQgbkvFaq5MWIM50OwBgU1QRphD7LTTVIjcnPyuXZbHbAdK7sU8kLg/z6IJZZOVegQRhQ5ZzTOX6YeQ46qJVKhFTcUVsmBQfCEjRBMGsd5Q1OdRqUndiIxrcTJQuRXEouFVGTUTX46bRu/5YyjuqKZSCsc7qGh/bYnNEkYdYeygfsG5AU2CRFw48OjwMyY4lJq8G7Y0uD4uVtmgW5c4JamkuJ3ghzx5+BoQk11H11ChWMQWFYQdeMKgBJN87WJA18NasDd5TMBc1YHOETYkNVDa6iYT9shP2wcxkOb/otZ6o3ImpGrdALM2g1r8JhpxuFg+F11G7tDIrCT9EOoF0t86bv9cNB2InC/vCi2d0R4W/UPSZs15utHTEfw4tBM9pVU6fe3hXSu+52/DDXn3thv9XsfBhG3W4ravbuUYscXsvWSnkz8StYILJQG+m9LPxeKo18kOUaDDYeTtUEItlgWI5jyjUE5K8cJr8VlDMztyWK/ekWIK/rHGLTt/VXDWxNBfd0jhBNQ2VrxX2yKu73xxvel536Nc8eN7RCjaFxio3ALOt4/WQpNZZio4TtdzKSPFm5BNkIkg7NYK29DW6ZaKDkUUDGeBEcna0rRnlAmEHn4xVYFyNtmFk01Ma6JEEubNxA2oOtYMQpVeiiXj+/i7vtYXHtj440oP90sXBHT4mGIiFXis6wsfuI90D4iF3jNXF7VaC8jFBU7yBJ6pz7CPeXSesj3KbqFhSJpORe8r1lWpGmGEsv2zPKvOz+CCPNDPiIXjAv1d3CcCa8GBep42WlLHhC5rIgnN0CMZJgRIoM/0uBrE9UMlYyW5zi0DdEc4ZpPWUwg+TcR9FnVJEViMR9I+dgnIYvBftGRjCWCnmBTjGB8Zxpx3+wE3FOtb4npUsb37i51OxchZ/eWAdpMqU443cjx64CWW72wU/RdyFRBecSo7lGgZGJaYGlYu8nYclCzMdNb90pnS4u3V7kghSvm6E9jhMfxNj/mCjAlzCmgkjB54TGWLLaptCUyULjiUsWR63/l4EOSphYmDrBNo3KVOLXdA6P3v18fPLLr6fvzw7K//79z9tnQXezt8ep1eaG7+WzG5s38sF2+ALuiS3MD/VgF3sB9ORG5o3b1cxntjNv5CM7mjf24abmDdza115APrO1bWEbUmW23SRb9/n4An+3Lm3vE5Wy3XMeX3sW+9lr3HoGYb1/eU0w0jetaHDmN+wIBixOsTWM7e9Pr8HfD3/34sZge/WqcOBF1/Ua9B88FyM7qHtrQ9rLBJyyEzfScc5yluGSkvywBvo97eyp9N9nJ9xbh/ghVf5dP25ci9hTlQNVcYpJtLfEe/VddJ/hfU0Rc99WryQ23kGsftdvvrSzTzImWIZxtCvf6k1f7eT4sFJ+/FGphGybb0Brpf8AUEsDBBQAAgAIABQEQUohUYoetgIAAFEKAAAhAAAAdW5pdmVyc2FsL2ZsYXNoX3NraW5fc2V0dGluZ3MueG1slVZtb9sgEP6+XxFl3+PuNZ1EI6VpJlXq1mqt+h3bFxsFgwU4Xf79wEANiR17OVUKd89zd9wLKZJ7wlYfZjOUccrFMyhFWCGNxutmJL+Zp41SnC0yzhQwtWBcVJjOVx9/th+UtMgxFj+AmMrZ4Qy6MMv2M4XiYnxbGhkiZLyqMTs+8IIvUpztC8Eblo+mVh5rEJSwvUZe/VhutoMBKJHqXkEV5bS9NjKNUguQEkxK37dGRlkUp0B9pKv2M5HThbp8+xPagUiiWtr6k5EhWo0LiIt8vTYyjGfae9yVpZHLBAV/lYZ++WxkEErxEUTs/O6rkUEGr5v6f2akFrwwBY05l5v4zqEc53r9TFZXRkYJ5kIm0GgXXHnau94FIPc13Htk1lVw+mTqevIgmKanFFZKNIASf7I2WfK3x0bp/YDVDlOpAaGqAz3ppJ9wI72bWNfh/sAbYXnoy2k6yCunTQUbm3DgLtZ3+M3mtn0rQqfvuiBDAQenDFLslB3yt67rGTJQdshnSnJ4ZPR4Bj+1WI7v8S123bxcfm0FhvUxd1Z/8lYT6cFsrgxCO4XHVDyHlTTpvJAKTNtQ0upsSslZTojhAymwIpz9Mrj02F5GouTE4Eatf7CQIopC37y1OepXOuxXex4fR/uj0N3NnmdKv+E3c6wUzspK/yjJ+czx9JJoN/Okn2FeSQ0Hcc92fCKnwmIP4oVzOjUK4wqmYrldrAE0SoICoKS/wsj56Cs9a6oUxFZ3jIAfmVhncSUpSqr/1CuBN8i90TVswGqpqtT+GCb0HR5o3AAAFlnpJ9YerKVqqCIUDuD3PlC0Vx66G5J6QoeGba0eYKeCDXGKk3EMNqibRvdIdGMSTm1s6CG86qz6GdYST7zDxSOvcCrbi0VLP/Ym+5fMjF4Isgo3TJFrbT8voVaafyX/AVBLAwQUAAIACAAUBEFK5yungGEEAABdFAAAJgAAAHVuaXZlcnNhbC9odG1sX3B1Ymxpc2hpbmdfc2V0dGluZ3MueG1szVjdcho3FL73U2i2k8uAnTqt4wE82F4PTDAQWDfJdDqM2D2wqrXSVtJCyFWfpg+WJ+kRMhiMf7Rt7HZ8gTl7vk/nHJ2/pXbyJeNkBkozKerBQWU/ICBimTAxrQdX0cXro4BoQ0VCuRRQD4QMyEljr5YXY850OgRjUFUTpBH6ODf1IDUmP65W5/N5helc2aeSFwb5dSWWWTVXoEEYUNWc0wV+mEUOOmjs7RFSc6JLmRQcCEvQBMGsdZS3TMaDqtMa0/h6qmQhkjPJpSJqOq4HPxw17d9KxzGdswyE9U03UGjF5pgmCbPmUD5kX4GkwKYp2n2wfxiQOUtMWg/eHFoaVK/u0izJnQ/U0pxJdEaYG/4MDE2ooe6rO1DBBBRGFXTDqAKQdEu2oWngi1kLnChZCJqxOMInxEaqHpxHo0F4EQ7C7lk4uhp0nKneiKgddUIvzLDTPg9H3V4UDket6LJTGhSFn6ISoLKWedP3B+Ew7EbhYHTa7pVE+Bt1iwkvm+1OSczH8HTYjsqe1G1eloX0W72uH6b1uR8OOu3u+1HU63Widv8WtczhjWytVbcTv4YFIgu1ld6ruu+n0sg7Wa7BYN/hVE0hkhcMy3FCuYaA/J7D9ENBOTMLW6LYnq4B8qbOITYDW3/1wNZUcEvnCNE0PGyjuN+ui/vd4Zb3VXf8hmf3G1qjxtA4xUZgVnW8KVlpTaTYKmH7nYwlT9YuTTDSHL1pKkZ5QJhB7+L1U2NjYC4Yxzuw2IPKRJgd9+KUKjRab8pvImm7Utz4tSsN6N+cd070kGooEnKu6Bw7tY96H4SPWgsDz23wQXkZoaguoUmanPsoD1Zp6KN8SdU1KBJJyb30+6tEIW0xkV62Z5R52f0RxpoZ8FE9ZV5H9wrDmfBiXKaOl5Wy4AlZyIJwdg3ESIIRKTL8LwWyOSPJRMlsKeVUG6I5S4DMGMwhOfE56DMekRWIxAUi52DcCX8U7CsZw0Qq5AU6wwRGOdOOv1KKOKda35LSlY2v3KRpd8/DT6+sgzSZUZza5cixT0CWm+fgp+i7kHgE5xKjuUGBkYlpgaVi7ydhyVLNx03vs1M6W166vcglKV43Q3scJz6IsX8xUYAvYUwFkYIvCI2xZLVNoRmThUaJSxZHrf+RgQ5KmFiaOsW1Eg9TiV/T2T948+Ph259+Pnp3XKl++/Ov14+CbqZpn1N7mhunZ4/uYN7IO/veE7gH9io/1J3t6gnQgzuWN66smY/sW97Ie7Yub+zd3csbuLOBPYF8ZA/bwV5Ildl2k+zc5/0r+c0CtLtP1Kp2+7h/kVluXC+zxwzD5uCsRTB2V51oeOw3vgiGIE6x2Cf2HdFrlA/CX7y4MXxe3SccetH1vEb3e89Vx47e/sbY9TIB5+bUDWmcnJxluHYkL9YS/02Deiihn7O3PVvNv0jdPv4C4qr6e9UtUBWnmBbPlkr/faf7rgH7P8XAfVu/2m+9y6/fj7d//NpD+fZPgo29vwFQSwMEFAACAAgAFARBSlGmpFOsAQAAQwYAAB8AAAB1bml2ZXJzYWwvaHRtbF9za2luX3NldHRpbmdzLmpzjZTJTsMwEIbvfYrIXFFV1hZuFS0SEgckuCEObjpNozqeyHZCS8W7k3G32LEBz8WefP5niTzbXtIslrLkPtnavT2/uGfrA/IZVcG56xcRf0F+pkU+h7e8AJFLYB5SH64e3d8nIiTMpBWdbV5JVrf0GNKXBRe6jZcBCRXw6dDlOgB+Bnzr0OUvp7R9WbuSWn2eVcag7KcoDUjTl6gKbhl29mhXu0IPxhrUH+iCp+CIDu2KkSfFmyFZm0uxKLncPGOG/RlPV5nCSs5j8ZebElTzx1c7YHA3fJg6ciLX5slA4QeejsjiZKlAa9jHvZ2SBWHBZyBaugO7fkEd4W5BHl3nOjcHenxB1qZLnkGnS6MxmYvJRqvTzSFZlzOwNjvi6pLMIQTfgOpITa7JHBDLqvzHDywVZtSRDtrt+REVyOe5zPahB2RBjpIl2Vj3ToXa9CfMeULoPaFl6PUVsdEReveezxwFnbjai/scuBqdWH5+8WEVHELdbIw/SOj8njBuDE+XRTMfmuFIPQfd7EE9yQWSo+BqBeoNUdjvEg3YDVbGDujkwy8nOhV3+fS+fwBQSwMEFAACAAgAFARBSh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BQEQUpvwsmzbgAAAHMAAAAcAAAAdW5pdmVyc2FsL2xvY2FsX3NldHRpbmdzLnhtbA3MMQ7CMAxA0b2nsLy3wMbQtBJIbGWhHMBKDERybNRYCG5Ptj88/XH+FoEPbzWbBjwMewTWaCnrM+B9vfRHhOqkicSUA6ohzFM3ikWSG7s3WOEt9ONt5dLC+UqlydN5IX8NkaCHpQ0fmRPupu4P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BQEQUqxh8dfkwoAABdaAAApAAAAdW5pdmVyc2FsL3NraW5fY3VzdG9taXphdGlvbl9zZXR0aW5ncy54bWztXOtu47oR/t+nIBwcoAWK+CJfC68KXejEWEf2sbTJbovCYGwmFiJLPpLs3Rz4R5+mD9Yn6ZCSYkmRFSmbbne3ipAgIucbksPhDMkvztB7MG1l5/nOxvyd+KZj69T3TfveE/+A0HDpWI47c6lHfV6QLEI22dB3Nc+xiFtDnk/sFXFX72p3xPJoLZCPEMiEitud7zv2+dKxfWr757bjbohVQ3ti7UCP0oCnVn8Z5+yp+4Qa8a882B1Z0nRbo440kBovohIttUb9lixlYpbOZkvsx4lz75zfkuXDvevs7FWRPq4ft9S1TPvh2ExX6p8QtkzPH/t0k9E5dYTVUasAagtT59Fj3wZSR+4O8oEWuaVWsr22yp4isHSDOcZIIfemZ/oxZK/bbw6amcgtuadZlhcanW5XPgGxoY0MzKDdHAmDHIxPv/hHQ7Q6zc4JaYs8UjerCayqHfnESJztbpvpRNKoP+pkY1znnlk5C9ZrdKXOKB9mOWQFa/7YvdaoN1LyMWxwrLmjqbuDlpLdUNJgCc8Z1mMBhcecejroBIpuTHvlfB7bd04IjOKNwmo9sYECx0L9ntRX+/DWltst1GvjFu4jFXcUqBsI6kBQoE5tNZVhPaUi0OvSJQSZbK3DeqL2OWBse9T1x/aKfhGFpHS8KjmCCxfMD3Ke2G2z5xC1euCmaqN2s9Pr4ENLEgShi5SO2lQbh15v0JOaCDfanYZwkPstoSWgZqfTHHQPzV6rI8DbaNAFLW086KJ2r91uqYcWbgEaSZKstpRDTxg0mxK0hvsD5TAayb1GAzWbTaGtHjpdYSQ3EEgLoEMS+syAgirIQvcgyVKzL6CRMpJH7QNWcVfpoH4LdxuNQ1uWhUbjaNzj6OLmOpYWHk5kzhcUZk5BZu3R25LONVzuXBeEDboBL/cpuiUe1Xiuk5Ur4q/PlyTwX5BkqTMSfMqRidKnBcHSpaizbDms898TKyWeeAtmTvGswZNmOIoiSB7ExbPAvwrg4skTYDxtFoWFbQV5Mw90In0W6eYxf0JDPHPmSWckUPEsSJ3FYVFCE8+C3FkIGUuh4lkQAkvgjk2+bJETSVQ8C9JnHjSdRcWzIH/mY1JpFMzCE+jLIJ4WwBo8g+aKP0uk4lmQQnNR6UwK1uM5NBeUkUrBdDyJFsJFuRR6yLNoIdBTMgWL8zSah4rMluVE4Ws6lgw30ApMbjy4hEVc5UxeKNOrmaR9WkymF9OFPL6oiUqwKhFbln9sdftfmp3un4b1EFdQk34lTSZJXYgr6zSK6dKM+XSyAIV4stDwR6Mmsp+lodMPxmSs4ZoY/lJawWyOr2si+1kE+mE+x5qx0CdjFS/G+kKbGtwuE2xgtSZ+cnZoTfYU+Q7am/Qz8tcUQXg2XYo8y1zxChayTXtHC7SnzqWbsXaxMKbTib7AmhqV1ERsr5Dqks/gDuUVzSUdz0GHCwnQfR18weefa0CSZZVWcjm+uJzAt8E6cmnery349l/RmxnWYP6oXQB4hXVdusALefoRZg48bloSNH0Pjva+JOgT1sEzsF4ApknX4wvJGE815lxzrBvzsfLkWUtiI8e2HhFZLgGHIHvsTWfnQQlzNroKfMwr3ZCOf/0Abj2WJhkuHOhEps2d+d7cU+iFuyo0U7CsFKyyufr1w/hvi5E0nmB1AZOnTm8WBl/1rD0Cy8N2fEQsy2HDgKbJak/sJWzR6JLswMUeQWxlrrjYlsDgWWd+25m/I+KHS+uXcFVqKv74y/lX925sTCCs3BDXLrbEUtoSkeH5kDewlYSuQz7f+i+NJWaP87fqyBuMbibp+smhFZmjrx9XqguvGJQOfo/nkBghHMimUwqEr8BjIAZuiGmVAo61ETTHj8Kwe3cRO6CUUqBNQx2ag75CzTXMRaIj1zBH5VTcYFkfG8zq9JZtSAuA+ewFfpDtO+zYYFE4nz35zy29cyBGWJTsYWah3PQChzp/XXtlHSWKxCxexkN7qEiDbt3zW1YEHbPMDduZF1P74QpH1gzCccIkN87OWvHYZ5kPPCTDVO02gWW2wbQF7d65zoaXWsSLFluQFP76lR0JhjgP2p3F2iygV8fSXLlcKJKmYLZbZEvdKo4DN2c9mxj6YiLJTAP4+4b4yzUkpDu2hy+uK9jtqXgkgb7QvDol7nL973/+q7iaVH+CUhSW/qWsHljFLI7hJ31/1xyfev8ooMeQ5CSUvxQEhpvlCFp878y9IbSlZBiScnkFDqNz/3B27rLQ5iOu5Eqav4cwwrdyNfGKuA8QhgzHscoq4sNnDuKX7sPxDLHzLdOmJeFfHdfZ4I3xbCGpKj9cwUKxzOVDkB5XiKDwHgVZcMoqoU+5lDQIVCmVdGX65XXyVBHFBFiXwftxVe4zM8dTwfHECidiZ+cnDsC27zrWjF0dPL8rAwF203FrUdF32ZkpeotLeGvnczh3IiephvV4UVp0Bn2YsV1lqDJZlpaeUzhjrWKiYUFa7tqxIEIqwWhi4snyNEpRZH6zFu/3U9mzjsOGP6yK9fxYmJbX6Bf/mXysMC2vs7QxhRPGM1C6Jo6Mbjtk4sbLi8wcyFCbQGFk3+gtKcN6MGG3Xl6sS2FBUnLjrKjIs59hbmi4mFlZvMP1Ez0e2k95/Iphbh/18DyVqjg6bz3fe4e+6Vv0tGvzccACjM8+f8/y/1AmawEEt7NpYwSlyH/c0nc1OGuQ5XrD7sprKNTxrsbMeaR2snDbKJqxYFYKueHBnMfyUjibhfAYIqCdcyFOsNLzQcP6MzMN63kTNAzVnp4/e7e5pS4GFzBp5JvJsrj0OrrluOYbsyTsRGUc769BtQ2HjQgTK0h4Fd/WREsleInXb3aWb1p0T6MwFSuImSZ/9EMPlka+Z0v+hN75cd8OS0ovgTDOHR0xLp2sOAnjZ5tMXFBTLuX45Nbjo88IVVHeOcaqjEwUhWjm7PHo7PipWa9nNAWyp6w/rMczLASoDM4ql8i6CBQudJ+4cIxZ6Ds4zSxm/Kp+EUHejOgqTFi9DdEltzuDfE4ig+gayO1Wu/UNiK7GoKfgXmmiC/fZ8xqiq4vZU57oavCvb010SU32lCO6+hJ7ShJdox57ChNdAuO0W2WJruBvAMoSXS9aL5voenmiM4gutcGeskTXy7NUEV0V0ZWmdKZX0liL37PVRN1x3cc/c81k56/BedbEQyvT40cE3mxwGZi6CmO7QnZBuHI2xLTPK5rtW9NswWUIu5u/mc5VZkN2GUI4J/DZcVcJp9mWu1Eca8oUXFMxYvoNpibSbTKqagmuQ5d+RQlWlGBFCVaUYEUJVpRgRQlWlGBFCf5XKEFwkzfZuJMg7W0cdkt9XrGRFRv5w7ORuVfArycjY7fYhdjImPwPTEfG+vT/ykf6dFvRkRUd+SPSkZFPVXxknHVMBM6X6MicJVeEj8z/05jvlpB8+mzej0o69vhXSdKx02NPRTpWpGNFOlakY0U6VqRjRTpWpGNFOv78pON3RRP+Dxi9in/76fm3ijyryLOKPKvIs4o8q8izb/9RvrLsWfVZvuqzfG9Mnp1eAD81d/Yy4jl19hzzvTJn4cSXo85C0E/1Ub7Ywv45PslXgjmLiX4D6ixdBlDQd/J/P/8HUEsDBBQAAgAIABUEQUoSLLtHoRYAALQhAAAXAAAAdW5pdmVyc2FsL3VuaXZlcnNhbC5wbmftWmlQU9m2joojNtjto5XGgIq2jTIpMiOIqDgBCo0QIAHFEIaEOUCAEAWVvi0QaSBRIERbBSGQAIEwBIJIX4IEiDKEhBCQjiFCgMhsJnjhvlf1br1f7+f74ak6dWp/dWqvvdb61tpf7XP+cd3d9btdP+0CAADfXb503hMA2ExT36Ad29RIwPcJdPVjU5yn6zkAue/AlHqgAXN2cwYAarCayltb1eOd0ZdAcQAAMHPj3oQVzUMBgEOXL593/jUJMitwewT34W37qCxV3lXevfZgd3zIm3u/bXLeuuV3O/Oc+McHj9/+M+i6g0b8M+cvB3/S+cf522cvZOX9tt/c7oq7o2TZFN1H73Mk0UkVJPmvZ9A6AfGz9Zy1sZRZeoKUzIiybBlLkbYO8aPaWpMXe62Hx5KE3wEANscbIgV+sKGGseSI5Tm6dM3sHflmQwZi10Co1SkA4ABJY7SF026VGP7ADwBwH7KXtiyOB0lqtqgHAjRK49bNTQBA2SeGsoZbuVmN/SNIsy63TSdJJsKXIYsdFQ3bFTH2tOEEDf9n2crWN3HsM9ZVwiVe2xkull/TSjPkvv3+yrGbkNT5f4bpzSV0ab5pW1dJl8F5pyLipmkgik8gGom4mfhL5mgbjBABYg4i6OSwNnac9UB3bM9Ms8FKa1aRXfz1IjcFpEriWHylGtgw3zpzbKu/zbnVccz69ESmASTl8/NMToe249eP0zwYkUATt2mhNl06plqmYNBIYWd2/bGSpNvLSwMelDQZK9CdH/jKaW0eS/KBoKB+DdmVA5WpRhICInrIeeKxwlrM3aLtEO0jy/NwbCLzExhhxMXEmw2PmPopMwnEx6Jrbdc76HOZaDNhqRZwsLatdryz1m3Ykr/AlfNcoiiVUWQzXuRRfnheUKG5Pz95tBPrtPZ1hLtSsYMWfb+/xpjVj3KQf36RWLC4rgWE753srA3QsP4uIzNfNMIU5Lpxjm6Sl5eVFHKAI88zZmc6gtHVowkM4YW08VMCNDzTxVSIIh/m/qzEiv8qlSSbbeGBtJpa+zOh/tlM9Nvwvgf7+X1Z/GUI0ONqusmB56BqN6YF7tin0r3/cNVH3RHovnIAeg+9Sp0ZtcjON5HgCDceWhC6CH82++evCJdeTPoT/Mr3PJHPRw6cspkZ8N7O7xKwBo9+EbSg4kxma8fYTutKObqcXoGqfD5yYa6Rs1SLrlBmOiknmhHdzDDXUsLCDHb0cl/sJ/Rk0XwFuLM8DGaz2M2uq1rwbLdiPRW9nvoEKy1a6CmbC8AiLA4I52lRmVo0W3emNvapz0NmUNEyKS7UoQQvvkK7kMap84TwjQ08I5Sv0Tf41aWBQtNXkU3AWkx4yUmyK872VtV0SCK3djdsWU+RoNNOW3EpyJb8xItiMcz5zzaDOz3o1BVvfJoJCyKx604OsQ9pXUiD501k4VdlH/FBxRMxesM1xau6iaM3kcoL2V7hxaw98IkdQw/qXsbp2vN3l1lcPvZYHvC4wnS2P+alAxR57ypoOkR4J00G6pTBHKe+xt26JiaG/ao2BO68vB2/KkwKC2Q9ru2xFwlbVqYqMhDnwG+DTGPLPT5e3dEj3GnEik6HTv9wfu8uC0h3rbZXyaPzI68cnltIvXDNdeVBhSifpKqEMC/ksuMsCdy9wEiPw1kiqKk6T1x14BaQseFamG24wCJAGqGKgMhAkqQd6siB1g6Me+OEVhKI2KW7c5Hc1zEj2Y0VX3kY99wdXABVwsvqWKhcK1uzuLmXpogK0wGyyLc7PgJ1ZfKGyFJaeLEUJA66Y8O6Mds/WZkm3KNmVggdRginYyXJkMAnK0UzpJGLRuz4flNRZvRn4VplGCwF6v+SQQPfsREOKSr0xrH8k1BeJM8d2TfowG6OfBnps0G7+J+mdh+WkvaS5fEawbDHWi/tCpvPmthnXiPZFXYlWbqrjHX17QuPs08Nbj0YO39p/29Zee6kTtKjK3brxhEjg0mZsZ+DivZYV+zxW9a5buhs1VbrgToSEFI8Hxk65qO4BBq02flM9xiSt2JEoumS6bRgMO6QcOh0eGE5STZ8GhcO0Y1yGDsVILHiQB2D6Y2h+viYz5qpaZONVejCVW+87OZdN9DIJxVoI1AfcuZbSNe9hZ98u06faq1jNXki2H/E2QpzoPUHLAMGroCq/MsZB5EoYi1Vnu3S+HtQEbF+rp4SDmZLNL0gSPEsyVTlxxFXhrFz8rq+NGaTIlOdIpn52Ytd0TQEDVxqQY/8lQ/eKP6Kgd8CQnH7mPG7jVjsG/UeX69tz9VEbMUOYglXB1M7ZUPRyNOWgv32pBsjUIiw9nyvPcEXZz0AzJhnAO24pi6joSDie3xQUe2NB4zmjKKDjS0n6AfKpjvf5070BIPwU0NJr0oD25eNxVv5IPBkIOu6p7Wp2BF8obp3XheEtbspSe1S5It92fPF0XGcpj8mBo8qXyIKxMp3TU0OPse5fX2UV3WBkZl+a54sagD5tSwLyYNRN1hxnHuRY8THBAwv0sYbtRcWK9EFci2109JKNEH47ByMQ++2COBHVP4XHYQLMBukkb20ueZE+48572cOF2g92+xiipuKrmCY/l5O6XvZHeGnC5sx76dNL8TtNtTtc2DmHO/PFd+GdDRlFMh7YC1JPvwsoqhc03kEdsbTkSbAB++i7STr/HL1XBDNOe3mm17DTcu+znOVnOAtuVbUL34d1OZrEak9B0X1qlUgnJojjNmPxCcb8/GkHTTezSYuNlE4ndqVnC2e8N0nbDqlJYYR8LZmuEOhDonMxVXjp2Ox9sb4E4rXfb2VbK6VOHrSi+W7SJZnefHV3p/iTqbqdYR190k0mejoD4wKoTBfUV8ZiMDfeLDSwm6hpnnjJ0YgqEAhVsqcfVIbI1MHQ1op6fSlmfwrAH+eSji7c+/yZXvCWbvpXcVGHvx8H3o+zIZwKTtvZSisrKXzMgrZf2MxK/4zS5Yz0NVoxE6laoURa+tIU1BlwI7wQkX8tXYryZPHIHb5JOwMpnDWwjH2sfkT88LrRatTX7xKrHQOWMzmDy1ZBLRbIW4Xe7gZsswdg/2FbLgenNojXOCAP/8UNa6u7os5H+yiKkwXe5MnR7tofdE5sxWP5gN0M5kf82bzV5EMEQw8yjSPLrlmrea/uojYp3rtEvoZk/jaSn+cYUd9lpE/TbeszcNHF264qC6NiIfsaU0vXIIMNcaY7qdc4JTnlF9q7EkWJ3mgOSf4FJrPCMeqz6q7WfyV1JyPZca62UsjGqdPSXnIFyNz56ofGP56TFXZ4i6fPt/pfrhf1xv1q/g/hsJckZ9yw0rz3FF29dODhlISOGvAQFzUZzZwDVVqmfC75ayvexRRvcV3JWfxY8NuEmvvD1TG2c025xUSvfWFSfW9L9IjXrqVWmsN1zwmhvl37HximT2v9cWm9WlFIPnqQ3YFCywqHG7MyYzuUtnrs0DY/ZJwPuekfljeMhmdu2rZF2vDAneUk+IO71seoYRR38mhdvUOL0S13qhSp5KM+vVO6DXQEBahNfHeGTGKPyqxncO2UJBAxVs4KSsQwR7xYSHs3FPGtVpbD6vWGs+En7maU1bBrs3i20glB8pnzfVZRnrY4d0+4El1ewh4qFZUMTr7AHPAfxdT3+27OzYzrj/DnOVC+N/D71kFAJKpmJRqg4bgFIRr9daRRqSEs8RzSa7+NxDwbGv7j4C7P2r4AwB+e+CbAKHO/wPOKZhOazXJU6/wAMDHlzvVsrbuIHcz4H16kCbgrGa6CQBgsuMb+A38Bn4Dv4HfwG/gN/Ab+A38/wtGj0sobYzk2frhDUUrWF3hR1H++9Az7P8y39u+9hUpZl0xrY352jHt6iT/8OHrECWtHlLKW9gMUKkkget2zamxuUXWUWQ8Cr/bCzXzYB/kibvC9yh143SRQB6AwoHwuDepohOBIPRCHtHBjyjrgWnV1gDuCgvuPtltztpW9rdm4Ne3nbqTT2ElT92F+Ue8fi5mc6L2+W/nB2vXH92ecO4rHJiwPE2ikCFpMlGY4HOTuIT/GnhG8EjVNlXTREKrHv48wH215eoxDI/+PdL1zrhqc/SBkjT5VJi+zYWiO0+WIqgxHh8coy5F6sDjnAtN3td0I+Z4yTPTua76oDNrX4UDzR86tJ1SfXjZetY3N45Nm+eeZ+r7eUTwHrIuN7ISqhDKvx+ZjZFTZmqYHGgu+mSOj2dJjPCDq0EruGTqTksFK7VzHtcfAkp4DT1RpF/EtxuMCo3dVNgbZQQEz0F6SmN0FXN6d1NIHQTWq9T9xKoI22X7gasgInq0SXCcOxnJhN/K8Xbs7eEE+zftxb2ff7NFe+YA3Otm4uAPsT/EMqM7REcPOipmqJJVHqfewBPXHI5HN+0uC1ZcSuohDLcY8I8FQeJ396ysP8eZIPkH1Av4FBVqaue0t0KbF1PmVNS7z8akDOdmhbxhYKsnHhQVWvgPI3bQ9C49uQy4HN34i8OR6IDBi9VnsjRaYmxumfNt2mvSg+6sO8g+5alNapeTVP4ITxz9Gc+H9axwj60Wtm9kPdOX1jI+yR3lPMe45NnXUGW4UW9CdoNZ0Zjlthx+ucPhpirJfriw1hqowTeB/6DvibkR1AtsQGfuWdPTYE7cZ95/IweJqKpGYz2m/za+KPXi0074usFtXl8EVdsnhsGe9I9d6+vk4dGjuoC5KpfVvav9yO9ogfJ+fKmEbtSeoFl0PxP60ffKa8IZw3cioEv1mYh1TVqceiG8rRKx07ps2gwjY4EZSpHZ+NDK4XSTYppDhpN9A72R3G610LMEJ1gf4kZO/PnlcaD/MOU3GFKGXGJ0bF+Xtm83CHCKs9MSz4U5XsrC5BdMyJGYy6qv9ww7ePinkFIvka6j5Mb9xZX1QzgEPA6cjjg3s7CcR1R+IicU7YFPxIt0laO8IgIfHCAO0pP9XMxLDvzUnYEwPSeUkAJV07PN8wWaXJsxU7IddxLEhP5itPNwLh1x1DmUgxMcUQ6tXQ6tpBfqaFBbJVsuIhQj2jpBJ1I5jG5F/rBiZpyac29xI9FVAfHwudv8xTOYz8sZBsqP5IXiRdgDNi+V9XP7ikxMbCP1lmr424CBbVtvTTVv5wd4JciSL6rDtvPQSdIj5aH3M7Lu+3kaT1+B/BN82s3bVtjgoXmtsHRot+Gmum6m6jHaH9EZdfwSuhS/IDK4l61OeYya3vuARXTuZCobpRyJoAhixkJshY/bV6IwCn7fePFB7tuwEctHqdKUcf/VQ7nMwn6zbN0j2NPeKu7kxrG9ezDPanYhTbbJafGSzIbgNmPPDdHFoWNw9gtpTWsvBmGtC2kB2BiCBSGm+IMp9tE/TVV1QZrXCImMsrzuJj2h7ZmSBiODbCFe7SWqfeUVHuLXuiaXSFbpD/3bf3RnQxnbquUVS7pTVyu0yw8WrhlT5I8hKjdIgTdu4JedSNlBok+ngbho3FhUIK9RHlZo0ZZ/ivMxwYyxOZhKdgLb6lFLoJZPdS8N5A4bDtLjh9i2//jETprKltmmvHIAjiaV0XpKLYqibE9wOXX9NzgPwvDRJ7hvp5p6MPuujuf6iHKWvKZc+jF3GtMF3MBXxHck/RQ/9+Dyc4L9t5kouPB6u9U9qpy1VF7QECJpy7fnoIYIYy2eVjTeHTv+yKSB9Q7am0E1O8XxfYuvePEhiybUILpyMHAiAQ9DbPW3McGrImeXXFDZTS/SQ8fYm0Fb+UrcLx2W2aMiN4Wns5XImzixK92yJdtFg39/pCUcCGu3Uk01RrLSEmfWI0ZvuIkr0zD7+KnSxiD6F3WJoFQBwe++VALjE7PaE0L4gVIddRRZUItL8uctP4QM+Hh3kbQ7dbpwlDpStM+AL6MCexWT7yN47nawLwKfNr2n3YoFuuUoyZ+9jpJULlPknrecKNDPG9YR8oj2FUyaeougOKqmPCiO8g9YsuNKDVaAm8gvS7PSj0ceb08wwvRUvwveqS5NHCstCqG2epx7sbui7fVZnHlhIHXYUCP4l6qwYiTTqtO8yEcwK+A8T0dUiRuBnoGifYKaKtc9C92KGtNwO9iygv510rrNVrDNIn0Wk6rgj0Myh42vmv5+1cNh/q/pvcSvfzUL4KmfQ4eDivocxJ59yx/gdupWoS5e1YgZcGV/5MBJM3uY2n2PNZ3VJP2oFwvMJ/YXWWetJB6mhRcHk4Y8TInOgkG1/THsRLwunD1NeTFyp9ivTUTjqpPX3eZLRGQ8jTCAR421NGnVU8/S8+kNYU5FWvFxY7KSHDtx7KBBtMiypME7sHOeBWdA8UFFX/xYXvteGEd04wiUIM0y8alExIC2qH5Gs9v4sXeS/9q870NS1AlLdzlh3jKta6zzUAYCVy7vnm6IUFm0BDSMVnfZoIwNhVCbhTRlcF2MnSWFNTIZiQiQBCm6T1AqHZUT2hTGfHbUtYwZzxH0xy0Gvip1jEDqfGD+7lKurbYFoiX+483oxBwzilMBO0flBk9mlLmQ+jAOUSQhKSfmQFnPpH/CTlruMlmLXvKcFYE6uRc+cXp2xPrXNd+VrdAfu/qJgyQ5lQoR1k3H3AcbuPzmso2/X2oMa+RgVq6ABSLg+h7ymm9k6pFbNGBigf0Sfy3vYQQQ3rZST6lifP2n2dj3kLZFgrQyTSk0oKDXFeNtL0wdl8s9qhwVPDY5bZU+HnN/4Z1pIkdGie+mBmP28kukUx9DxIg+GdWuUd0GyPso+zsQrZ2MnzeanWCdEKluKiV/jj4nVilQZAfu5F4PU3MoStH86e3pnIZHj7R+x6Z+MpSgstst2TFZzkYdwWjThxsiRxraMb8HLo0vaLfqXGwaJPChKLXzpnvhEve/vnY3OdK+V3f2o1965EXu5JTq1lAVO1bUvnIcXHdjwewq832hfR21uq4lTsFYbY0ayUnxqG7d+EKI6FUH8DsaSMy7Wv0AsmBtJrQV9CK1aPgp4lb+oepdtLKNF9X72nIR8cPCXI6aBmbi+SRIYiw4AyGfRhBJQLA6nfNYTCq6nfSmkLIon43CpLhe747uJrm5/6md9iUjsW4iaQctsfladetM4kXIEcIwnCF6nxgcW9kzqVmco7SuJWOPBAwH0Xt9UnrV5LBXCGuk6tCSiKoZGClQ+fc+EnFtqUwyUbO2SFxvcdK3v50+S1B7Ljw1rovKfbR24W/oOnrygikftZk5saHwSoRlc3bb+MobH+Hghhrv6jNLD0LGTZujRRJG7LxBhgSVKhieX0QGJnZb6/SoaQWc7oDPVb90etobl5+DtlqDzr5Y1MhxZYoRe7kwiV8z2uIv08BZS6p3dbYXqgQ6ADu98MSZ8TbixzuuO+t3tq8p9g+7vUXM3RePjmeOlguODOJSzxLcYD47WYrPDveEfzCguO3uH37WnbxuoJQ+qJT+azJk9ZkCMYgmswx+G35OAlp/fWjdc9XFQP74uibAdWZDbYake/2RhfwgGPlDW0INK/5DPbXP6+yqDMQnr/ORCvHA25Pqcrr+Tv4J+y52dSWOqBhF6LqjpmHCTQCmYRu0EJrhVYN4+C67hRfv7lw7xMBk0LyqZ6eJ60pxsuF4Y4yQtrsslaOv1rqH/pfGHl2do0vdT6hlef5og5wt6bUeL765GfCm3Hc7f3UsJcpvJwBQdhA7TM5AQFBHJjhV/gMPAYDoyh/CF5uB8MVuAn/jdwW7zQDAgTwHd0WfvVS58dvC+nbDg3lJGGb4M4D6unzB/Tz5XFD6fwJQSwMEFAACAAgAFQRBSteZEilfAAAAagAAABsAAAB1bml2ZXJzYWwvdW5pdmVyc2FsLnBuZy54bWwtjFsKgCAQAP+D7iB7gE1NrYXMyyQp9MKkx+2LaP5mPqZz1zyxw6c9rosFgRxcXxbdlvwR/cmutwmU/APYbaEmFPrXMw45WDCNQJJaGd0CCz6OIVvQvEZSihMpqN7lA1BLAQIAABQAAgAIABQEQUoqDcM2UQQAAAsQAAAdAAAAAAAAAAEAAAAAAAAAAAB1bml2ZXJzYWwvY29tbW9uX21lc3NhZ2VzLmxuZ1BLAQIAABQAAgAIABQEQUoZjuBKjAQAAEwVAAAnAAAAAAAAAAEAAAAAAIwEAAB1bml2ZXJzYWwvZmxhc2hfcHVibGlzaGluZ19zZXR0aW5ncy54bWxQSwECAAAUAAIACAAUBEFKIVGKHrYCAABRCgAAIQAAAAAAAAABAAAAAABdCQAAdW5pdmVyc2FsL2ZsYXNoX3NraW5fc2V0dGluZ3MueG1sUEsBAgAAFAACAAgAFARBSucrp4BhBAAAXRQAACYAAAAAAAAAAQAAAAAAUgwAAHVuaXZlcnNhbC9odG1sX3B1Ymxpc2hpbmdfc2V0dGluZ3MueG1sUEsBAgAAFAACAAgAFARBSlGmpFOsAQAAQwYAAB8AAAAAAAAAAQAAAAAA9xAAAHVuaXZlcnNhbC9odG1sX3NraW5fc2V0dGluZ3MuanNQSwECAAAUAAIACAAUBEFKGtrqO6oAAAAfAQAAGgAAAAAAAAABAAAAAADgEgAAdW5pdmVyc2FsL2kxOG5fcHJlc2V0cy54bWxQSwECAAAUAAIACAAUBEFKb8LJs24AAABzAAAAHAAAAAAAAAABAAAAAADCEwAAdW5pdmVyc2FsL2xvY2FsX3NldHRpbmdzLnhtbFBLAQIAABQAAgAIADMDgUTOggk37AIAAIgIAAAUAAAAAAAAAAEAAAAAAGoUAAB1bml2ZXJzYWwvcGxheWVyLnhtbFBLAQIAABQAAgAIABQEQUqxh8dfkwoAABdaAAApAAAAAAAAAAEAAAAAAIgXAAB1bml2ZXJzYWwvc2tpbl9jdXN0b21pemF0aW9uX3NldHRpbmdzLnhtbFBLAQIAABQAAgAIABUEQUoSLLtHoRYAALQhAAAXAAAAAAAAAAAAAAAAAGIiAAB1bml2ZXJzYWwvdW5pdmVyc2FsLnBuZ1BLAQIAABQAAgAIABUEQUrXmRIpXwAAAGoAAAAbAAAAAAAAAAEAAAAAADg5AAB1bml2ZXJzYWwvdW5pdmVyc2FsLnBuZy54bWxQSwUGAAAAAAsACwBJAwAA0DkAAAAA"/>
  <p:tag name="ISPRING_OUTPUT_FOLDER" val="C:\Users\Danny\OneDrive - SD41\Website\m10h"/>
  <p:tag name="ISPRING_PRESENTATION_TITLE" val="Section 1.5a Absolute Value Quadratic Function"/>
  <p:tag name="ISPRING_RESOURCE_PATHS_HASH_PRESENTER" val="17abf1aa82901854cbe335b2406bfff4fb4fddb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551</TotalTime>
  <Words>913</Words>
  <Application>Microsoft Office PowerPoint</Application>
  <PresentationFormat>Widescreen</PresentationFormat>
  <Paragraphs>253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Century Schoolbook</vt:lpstr>
      <vt:lpstr>Courier New</vt:lpstr>
      <vt:lpstr>Gill Sans MT</vt:lpstr>
      <vt:lpstr>Times New Roman</vt:lpstr>
      <vt:lpstr>Wingdings</vt:lpstr>
      <vt:lpstr>Wingdings 2</vt:lpstr>
      <vt:lpstr>Oriel</vt:lpstr>
      <vt:lpstr>Equation</vt:lpstr>
      <vt:lpstr>Section 1.5a Absolute Value of Quadratic Functions</vt:lpstr>
      <vt:lpstr>I) What is an Absolute Value Function</vt:lpstr>
      <vt:lpstr>II) Graphing an Absolute Value Function</vt:lpstr>
      <vt:lpstr>Ex: Graph the Absolute Value of this function and state the piece wise function:</vt:lpstr>
      <vt:lpstr>iii) What is a Piece Wise Function:</vt:lpstr>
      <vt:lpstr>IV) Piece Wise for the ABS of a Quadratic Function</vt:lpstr>
      <vt:lpstr>Graph, Piece wise f(x), Domain and Range </vt:lpstr>
      <vt:lpstr>Graph, state the PW function and find domain and range:</vt:lpstr>
      <vt:lpstr>V) Solving Absolute Value Equations</vt:lpstr>
      <vt:lpstr>PowerPoint Presentation</vt:lpstr>
      <vt:lpstr>Practice: Solve</vt:lpstr>
      <vt:lpstr>Practice: Graphical Solutions</vt:lpstr>
      <vt:lpstr>Practice: Solve each of the following</vt:lpstr>
      <vt:lpstr>Solve:</vt:lpstr>
      <vt:lpstr>Solve:</vt:lpstr>
      <vt:lpstr>Solve:</vt:lpstr>
      <vt:lpstr>Solve:</vt:lpstr>
      <vt:lpstr>Solve:</vt:lpstr>
      <vt:lpstr>Homework: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1.5a Absolute Value Quadratic Function</dc:title>
  <dc:creator>Danny Young</dc:creator>
  <cp:lastModifiedBy>Danny Young</cp:lastModifiedBy>
  <cp:revision>78</cp:revision>
  <dcterms:created xsi:type="dcterms:W3CDTF">2011-06-26T05:06:25Z</dcterms:created>
  <dcterms:modified xsi:type="dcterms:W3CDTF">2018-10-24T17:24:04Z</dcterms:modified>
</cp:coreProperties>
</file>